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0"/>
  </p:notesMasterIdLst>
  <p:sldIdLst>
    <p:sldId id="258" r:id="rId5"/>
    <p:sldId id="298" r:id="rId6"/>
    <p:sldId id="263" r:id="rId7"/>
    <p:sldId id="262" r:id="rId8"/>
    <p:sldId id="299" r:id="rId9"/>
    <p:sldId id="292" r:id="rId10"/>
    <p:sldId id="264" r:id="rId11"/>
    <p:sldId id="268" r:id="rId12"/>
    <p:sldId id="269" r:id="rId13"/>
    <p:sldId id="270"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91" r:id="rId32"/>
    <p:sldId id="290" r:id="rId33"/>
    <p:sldId id="300" r:id="rId34"/>
    <p:sldId id="301" r:id="rId35"/>
    <p:sldId id="293" r:id="rId36"/>
    <p:sldId id="294" r:id="rId37"/>
    <p:sldId id="295" r:id="rId38"/>
    <p:sldId id="29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6DA9"/>
    <a:srgbClr val="4698CB"/>
    <a:srgbClr val="E0457B"/>
    <a:srgbClr val="10182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EA2996-45E1-437C-842D-591ED8818917}" v="111" dt="2021-04-15T15:59:37.0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0372" autoAdjust="0"/>
  </p:normalViewPr>
  <p:slideViewPr>
    <p:cSldViewPr snapToGrid="0">
      <p:cViewPr varScale="1">
        <p:scale>
          <a:sx n="89" d="100"/>
          <a:sy n="89" d="100"/>
        </p:scale>
        <p:origin x="129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dd Christensen" userId="f70cdd56-df4b-42f5-a87e-a975a8cdf948" providerId="ADAL" clId="{99EA2996-45E1-437C-842D-591ED8818917}"/>
    <pc:docChg chg="undo custSel addSld delSld modSld">
      <pc:chgData name="Todd Christensen" userId="f70cdd56-df4b-42f5-a87e-a975a8cdf948" providerId="ADAL" clId="{99EA2996-45E1-437C-842D-591ED8818917}" dt="2021-04-15T16:01:31.757" v="368" actId="20577"/>
      <pc:docMkLst>
        <pc:docMk/>
      </pc:docMkLst>
      <pc:sldChg chg="delSp modSp mod">
        <pc:chgData name="Todd Christensen" userId="f70cdd56-df4b-42f5-a87e-a975a8cdf948" providerId="ADAL" clId="{99EA2996-45E1-437C-842D-591ED8818917}" dt="2021-04-15T16:01:31.757" v="368" actId="20577"/>
        <pc:sldMkLst>
          <pc:docMk/>
          <pc:sldMk cId="2798062273" sldId="262"/>
        </pc:sldMkLst>
        <pc:spChg chg="mod">
          <ac:chgData name="Todd Christensen" userId="f70cdd56-df4b-42f5-a87e-a975a8cdf948" providerId="ADAL" clId="{99EA2996-45E1-437C-842D-591ED8818917}" dt="2021-04-15T16:01:31.757" v="368" actId="20577"/>
          <ac:spMkLst>
            <pc:docMk/>
            <pc:sldMk cId="2798062273" sldId="262"/>
            <ac:spMk id="11" creationId="{00000000-0000-0000-0000-000000000000}"/>
          </ac:spMkLst>
        </pc:spChg>
        <pc:picChg chg="del">
          <ac:chgData name="Todd Christensen" userId="f70cdd56-df4b-42f5-a87e-a975a8cdf948" providerId="ADAL" clId="{99EA2996-45E1-437C-842D-591ED8818917}" dt="2021-04-15T16:01:17.311" v="333" actId="478"/>
          <ac:picMkLst>
            <pc:docMk/>
            <pc:sldMk cId="2798062273" sldId="262"/>
            <ac:picMk id="2" creationId="{00000000-0000-0000-0000-000000000000}"/>
          </ac:picMkLst>
        </pc:picChg>
      </pc:sldChg>
      <pc:sldChg chg="addSp delSp modSp mod modNotesTx">
        <pc:chgData name="Todd Christensen" userId="f70cdd56-df4b-42f5-a87e-a975a8cdf948" providerId="ADAL" clId="{99EA2996-45E1-437C-842D-591ED8818917}" dt="2021-04-15T16:01:03.222" v="331" actId="6549"/>
        <pc:sldMkLst>
          <pc:docMk/>
          <pc:sldMk cId="2449778510" sldId="263"/>
        </pc:sldMkLst>
        <pc:spChg chg="mod">
          <ac:chgData name="Todd Christensen" userId="f70cdd56-df4b-42f5-a87e-a975a8cdf948" providerId="ADAL" clId="{99EA2996-45E1-437C-842D-591ED8818917}" dt="2021-04-15T15:57:32.136" v="19" actId="20577"/>
          <ac:spMkLst>
            <pc:docMk/>
            <pc:sldMk cId="2449778510" sldId="263"/>
            <ac:spMk id="10" creationId="{00000000-0000-0000-0000-000000000000}"/>
          </ac:spMkLst>
        </pc:spChg>
        <pc:spChg chg="mod">
          <ac:chgData name="Todd Christensen" userId="f70cdd56-df4b-42f5-a87e-a975a8cdf948" providerId="ADAL" clId="{99EA2996-45E1-437C-842D-591ED8818917}" dt="2021-04-15T15:59:25.078" v="136" actId="20577"/>
          <ac:spMkLst>
            <pc:docMk/>
            <pc:sldMk cId="2449778510" sldId="263"/>
            <ac:spMk id="39" creationId="{00000000-0000-0000-0000-000000000000}"/>
          </ac:spMkLst>
        </pc:spChg>
        <pc:picChg chg="add mod modCrop">
          <ac:chgData name="Todd Christensen" userId="f70cdd56-df4b-42f5-a87e-a975a8cdf948" providerId="ADAL" clId="{99EA2996-45E1-437C-842D-591ED8818917}" dt="2021-04-15T15:58:03.821" v="35" actId="1076"/>
          <ac:picMkLst>
            <pc:docMk/>
            <pc:sldMk cId="2449778510" sldId="263"/>
            <ac:picMk id="3" creationId="{82D4946F-824F-4FE1-9BC2-797EDBC85A8E}"/>
          </ac:picMkLst>
        </pc:picChg>
        <pc:picChg chg="del">
          <ac:chgData name="Todd Christensen" userId="f70cdd56-df4b-42f5-a87e-a975a8cdf948" providerId="ADAL" clId="{99EA2996-45E1-437C-842D-591ED8818917}" dt="2021-04-15T15:57:34.129" v="20" actId="478"/>
          <ac:picMkLst>
            <pc:docMk/>
            <pc:sldMk cId="2449778510" sldId="263"/>
            <ac:picMk id="40" creationId="{00000000-0000-0000-0000-000000000000}"/>
          </ac:picMkLst>
        </pc:picChg>
      </pc:sldChg>
      <pc:sldChg chg="add del">
        <pc:chgData name="Todd Christensen" userId="f70cdd56-df4b-42f5-a87e-a975a8cdf948" providerId="ADAL" clId="{99EA2996-45E1-437C-842D-591ED8818917}" dt="2021-04-15T15:59:38.657" v="139" actId="47"/>
        <pc:sldMkLst>
          <pc:docMk/>
          <pc:sldMk cId="3345912547" sldId="297"/>
        </pc:sldMkLst>
      </pc:sldChg>
    </pc:docChg>
  </pc:docChgLst>
  <pc:docChgLst>
    <pc:chgData name="Todd Christensen" userId="f70cdd56-df4b-42f5-a87e-a975a8cdf948" providerId="ADAL" clId="{73635109-885E-4129-9AB7-E849055BFCDA}"/>
    <pc:docChg chg="undo redo custSel delSld modSld modMainMaster">
      <pc:chgData name="Todd Christensen" userId="f70cdd56-df4b-42f5-a87e-a975a8cdf948" providerId="ADAL" clId="{73635109-885E-4129-9AB7-E849055BFCDA}" dt="2020-01-16T22:56:08.546" v="421"/>
      <pc:docMkLst>
        <pc:docMk/>
      </pc:docMkLst>
      <pc:sldChg chg="del">
        <pc:chgData name="Todd Christensen" userId="f70cdd56-df4b-42f5-a87e-a975a8cdf948" providerId="ADAL" clId="{73635109-885E-4129-9AB7-E849055BFCDA}" dt="2020-01-16T22:32:35.697" v="0" actId="47"/>
        <pc:sldMkLst>
          <pc:docMk/>
          <pc:sldMk cId="2707128340" sldId="256"/>
        </pc:sldMkLst>
      </pc:sldChg>
      <pc:sldChg chg="del">
        <pc:chgData name="Todd Christensen" userId="f70cdd56-df4b-42f5-a87e-a975a8cdf948" providerId="ADAL" clId="{73635109-885E-4129-9AB7-E849055BFCDA}" dt="2020-01-16T22:32:35.697" v="0" actId="47"/>
        <pc:sldMkLst>
          <pc:docMk/>
          <pc:sldMk cId="4078450190" sldId="257"/>
        </pc:sldMkLst>
      </pc:sldChg>
      <pc:sldChg chg="modSp">
        <pc:chgData name="Todd Christensen" userId="f70cdd56-df4b-42f5-a87e-a975a8cdf948" providerId="ADAL" clId="{73635109-885E-4129-9AB7-E849055BFCDA}" dt="2020-01-16T22:33:47.564" v="51" actId="207"/>
        <pc:sldMkLst>
          <pc:docMk/>
          <pc:sldMk cId="2852497165" sldId="258"/>
        </pc:sldMkLst>
        <pc:spChg chg="mod">
          <ac:chgData name="Todd Christensen" userId="f70cdd56-df4b-42f5-a87e-a975a8cdf948" providerId="ADAL" clId="{73635109-885E-4129-9AB7-E849055BFCDA}" dt="2020-01-16T22:33:47.564" v="51" actId="207"/>
          <ac:spMkLst>
            <pc:docMk/>
            <pc:sldMk cId="2852497165" sldId="258"/>
            <ac:spMk id="10" creationId="{00000000-0000-0000-0000-000000000000}"/>
          </ac:spMkLst>
        </pc:spChg>
        <pc:spChg chg="mod">
          <ac:chgData name="Todd Christensen" userId="f70cdd56-df4b-42f5-a87e-a975a8cdf948" providerId="ADAL" clId="{73635109-885E-4129-9AB7-E849055BFCDA}" dt="2020-01-16T22:33:33.487" v="50" actId="207"/>
          <ac:spMkLst>
            <pc:docMk/>
            <pc:sldMk cId="2852497165" sldId="258"/>
            <ac:spMk id="11" creationId="{00000000-0000-0000-0000-000000000000}"/>
          </ac:spMkLst>
        </pc:spChg>
      </pc:sldChg>
      <pc:sldChg chg="modSp">
        <pc:chgData name="Todd Christensen" userId="f70cdd56-df4b-42f5-a87e-a975a8cdf948" providerId="ADAL" clId="{73635109-885E-4129-9AB7-E849055BFCDA}" dt="2020-01-16T22:56:08.546" v="421"/>
        <pc:sldMkLst>
          <pc:docMk/>
          <pc:sldMk cId="2798062273" sldId="262"/>
        </pc:sldMkLst>
        <pc:spChg chg="mod">
          <ac:chgData name="Todd Christensen" userId="f70cdd56-df4b-42f5-a87e-a975a8cdf948" providerId="ADAL" clId="{73635109-885E-4129-9AB7-E849055BFCDA}" dt="2020-01-16T22:33:59.763" v="54" actId="207"/>
          <ac:spMkLst>
            <pc:docMk/>
            <pc:sldMk cId="2798062273" sldId="262"/>
            <ac:spMk id="10" creationId="{00000000-0000-0000-0000-000000000000}"/>
          </ac:spMkLst>
        </pc:spChg>
        <pc:spChg chg="mod">
          <ac:chgData name="Todd Christensen" userId="f70cdd56-df4b-42f5-a87e-a975a8cdf948" providerId="ADAL" clId="{73635109-885E-4129-9AB7-E849055BFCDA}" dt="2020-01-16T22:35:05.911" v="62" actId="207"/>
          <ac:spMkLst>
            <pc:docMk/>
            <pc:sldMk cId="2798062273" sldId="262"/>
            <ac:spMk id="11" creationId="{00000000-0000-0000-0000-000000000000}"/>
          </ac:spMkLst>
        </pc:spChg>
        <pc:picChg chg="mod">
          <ac:chgData name="Todd Christensen" userId="f70cdd56-df4b-42f5-a87e-a975a8cdf948" providerId="ADAL" clId="{73635109-885E-4129-9AB7-E849055BFCDA}" dt="2020-01-16T22:56:08.546" v="421"/>
          <ac:picMkLst>
            <pc:docMk/>
            <pc:sldMk cId="2798062273" sldId="262"/>
            <ac:picMk id="2" creationId="{00000000-0000-0000-0000-000000000000}"/>
          </ac:picMkLst>
        </pc:picChg>
      </pc:sldChg>
      <pc:sldChg chg="modSp">
        <pc:chgData name="Todd Christensen" userId="f70cdd56-df4b-42f5-a87e-a975a8cdf948" providerId="ADAL" clId="{73635109-885E-4129-9AB7-E849055BFCDA}" dt="2020-01-16T22:34:34.339" v="58" actId="207"/>
        <pc:sldMkLst>
          <pc:docMk/>
          <pc:sldMk cId="2449778510" sldId="263"/>
        </pc:sldMkLst>
        <pc:spChg chg="mod">
          <ac:chgData name="Todd Christensen" userId="f70cdd56-df4b-42f5-a87e-a975a8cdf948" providerId="ADAL" clId="{73635109-885E-4129-9AB7-E849055BFCDA}" dt="2020-01-16T22:33:53.237" v="52" actId="207"/>
          <ac:spMkLst>
            <pc:docMk/>
            <pc:sldMk cId="2449778510" sldId="263"/>
            <ac:spMk id="10" creationId="{00000000-0000-0000-0000-000000000000}"/>
          </ac:spMkLst>
        </pc:spChg>
        <pc:spChg chg="mod">
          <ac:chgData name="Todd Christensen" userId="f70cdd56-df4b-42f5-a87e-a975a8cdf948" providerId="ADAL" clId="{73635109-885E-4129-9AB7-E849055BFCDA}" dt="2020-01-16T22:34:34.339" v="58" actId="207"/>
          <ac:spMkLst>
            <pc:docMk/>
            <pc:sldMk cId="2449778510" sldId="263"/>
            <ac:spMk id="39" creationId="{00000000-0000-0000-0000-000000000000}"/>
          </ac:spMkLst>
        </pc:spChg>
      </pc:sldChg>
      <pc:sldChg chg="modSp">
        <pc:chgData name="Todd Christensen" userId="f70cdd56-df4b-42f5-a87e-a975a8cdf948" providerId="ADAL" clId="{73635109-885E-4129-9AB7-E849055BFCDA}" dt="2020-01-16T22:37:06.179" v="99" actId="207"/>
        <pc:sldMkLst>
          <pc:docMk/>
          <pc:sldMk cId="3975802448" sldId="264"/>
        </pc:sldMkLst>
        <pc:spChg chg="mod">
          <ac:chgData name="Todd Christensen" userId="f70cdd56-df4b-42f5-a87e-a975a8cdf948" providerId="ADAL" clId="{73635109-885E-4129-9AB7-E849055BFCDA}" dt="2020-01-16T22:37:06.179" v="99" actId="207"/>
          <ac:spMkLst>
            <pc:docMk/>
            <pc:sldMk cId="3975802448" sldId="264"/>
            <ac:spMk id="4" creationId="{00000000-0000-0000-0000-000000000000}"/>
          </ac:spMkLst>
        </pc:spChg>
        <pc:spChg chg="mod">
          <ac:chgData name="Todd Christensen" userId="f70cdd56-df4b-42f5-a87e-a975a8cdf948" providerId="ADAL" clId="{73635109-885E-4129-9AB7-E849055BFCDA}" dt="2020-01-16T22:36:44.550" v="96" actId="207"/>
          <ac:spMkLst>
            <pc:docMk/>
            <pc:sldMk cId="3975802448" sldId="264"/>
            <ac:spMk id="10" creationId="{00000000-0000-0000-0000-000000000000}"/>
          </ac:spMkLst>
        </pc:spChg>
        <pc:spChg chg="mod">
          <ac:chgData name="Todd Christensen" userId="f70cdd56-df4b-42f5-a87e-a975a8cdf948" providerId="ADAL" clId="{73635109-885E-4129-9AB7-E849055BFCDA}" dt="2020-01-16T22:35:49.549" v="89" actId="207"/>
          <ac:spMkLst>
            <pc:docMk/>
            <pc:sldMk cId="3975802448" sldId="264"/>
            <ac:spMk id="11" creationId="{00000000-0000-0000-0000-000000000000}"/>
          </ac:spMkLst>
        </pc:spChg>
        <pc:spChg chg="mod">
          <ac:chgData name="Todd Christensen" userId="f70cdd56-df4b-42f5-a87e-a975a8cdf948" providerId="ADAL" clId="{73635109-885E-4129-9AB7-E849055BFCDA}" dt="2020-01-16T22:35:49.549" v="89" actId="207"/>
          <ac:spMkLst>
            <pc:docMk/>
            <pc:sldMk cId="3975802448" sldId="264"/>
            <ac:spMk id="12" creationId="{00000000-0000-0000-0000-000000000000}"/>
          </ac:spMkLst>
        </pc:spChg>
        <pc:spChg chg="mod">
          <ac:chgData name="Todd Christensen" userId="f70cdd56-df4b-42f5-a87e-a975a8cdf948" providerId="ADAL" clId="{73635109-885E-4129-9AB7-E849055BFCDA}" dt="2020-01-16T22:35:49.549" v="89" actId="207"/>
          <ac:spMkLst>
            <pc:docMk/>
            <pc:sldMk cId="3975802448" sldId="264"/>
            <ac:spMk id="13" creationId="{00000000-0000-0000-0000-000000000000}"/>
          </ac:spMkLst>
        </pc:spChg>
        <pc:spChg chg="mod">
          <ac:chgData name="Todd Christensen" userId="f70cdd56-df4b-42f5-a87e-a975a8cdf948" providerId="ADAL" clId="{73635109-885E-4129-9AB7-E849055BFCDA}" dt="2020-01-16T22:35:49.549" v="89" actId="207"/>
          <ac:spMkLst>
            <pc:docMk/>
            <pc:sldMk cId="3975802448" sldId="264"/>
            <ac:spMk id="14" creationId="{00000000-0000-0000-0000-000000000000}"/>
          </ac:spMkLst>
        </pc:spChg>
        <pc:spChg chg="mod">
          <ac:chgData name="Todd Christensen" userId="f70cdd56-df4b-42f5-a87e-a975a8cdf948" providerId="ADAL" clId="{73635109-885E-4129-9AB7-E849055BFCDA}" dt="2020-01-16T22:35:49.549" v="89" actId="207"/>
          <ac:spMkLst>
            <pc:docMk/>
            <pc:sldMk cId="3975802448" sldId="264"/>
            <ac:spMk id="15" creationId="{00000000-0000-0000-0000-000000000000}"/>
          </ac:spMkLst>
        </pc:spChg>
        <pc:spChg chg="mod">
          <ac:chgData name="Todd Christensen" userId="f70cdd56-df4b-42f5-a87e-a975a8cdf948" providerId="ADAL" clId="{73635109-885E-4129-9AB7-E849055BFCDA}" dt="2020-01-16T22:35:49.549" v="89" actId="207"/>
          <ac:spMkLst>
            <pc:docMk/>
            <pc:sldMk cId="3975802448" sldId="264"/>
            <ac:spMk id="16" creationId="{00000000-0000-0000-0000-000000000000}"/>
          </ac:spMkLst>
        </pc:spChg>
        <pc:spChg chg="mod">
          <ac:chgData name="Todd Christensen" userId="f70cdd56-df4b-42f5-a87e-a975a8cdf948" providerId="ADAL" clId="{73635109-885E-4129-9AB7-E849055BFCDA}" dt="2020-01-16T22:36:16.665" v="92" actId="207"/>
          <ac:spMkLst>
            <pc:docMk/>
            <pc:sldMk cId="3975802448" sldId="264"/>
            <ac:spMk id="17" creationId="{00000000-0000-0000-0000-000000000000}"/>
          </ac:spMkLst>
        </pc:spChg>
        <pc:spChg chg="mod">
          <ac:chgData name="Todd Christensen" userId="f70cdd56-df4b-42f5-a87e-a975a8cdf948" providerId="ADAL" clId="{73635109-885E-4129-9AB7-E849055BFCDA}" dt="2020-01-16T22:36:16.665" v="92" actId="207"/>
          <ac:spMkLst>
            <pc:docMk/>
            <pc:sldMk cId="3975802448" sldId="264"/>
            <ac:spMk id="18" creationId="{00000000-0000-0000-0000-000000000000}"/>
          </ac:spMkLst>
        </pc:spChg>
        <pc:spChg chg="mod">
          <ac:chgData name="Todd Christensen" userId="f70cdd56-df4b-42f5-a87e-a975a8cdf948" providerId="ADAL" clId="{73635109-885E-4129-9AB7-E849055BFCDA}" dt="2020-01-16T22:37:06.179" v="99" actId="207"/>
          <ac:spMkLst>
            <pc:docMk/>
            <pc:sldMk cId="3975802448" sldId="264"/>
            <ac:spMk id="20" creationId="{00000000-0000-0000-0000-000000000000}"/>
          </ac:spMkLst>
        </pc:spChg>
        <pc:spChg chg="mod">
          <ac:chgData name="Todd Christensen" userId="f70cdd56-df4b-42f5-a87e-a975a8cdf948" providerId="ADAL" clId="{73635109-885E-4129-9AB7-E849055BFCDA}" dt="2020-01-16T22:37:06.179" v="99" actId="207"/>
          <ac:spMkLst>
            <pc:docMk/>
            <pc:sldMk cId="3975802448" sldId="264"/>
            <ac:spMk id="21" creationId="{00000000-0000-0000-0000-000000000000}"/>
          </ac:spMkLst>
        </pc:spChg>
        <pc:spChg chg="mod">
          <ac:chgData name="Todd Christensen" userId="f70cdd56-df4b-42f5-a87e-a975a8cdf948" providerId="ADAL" clId="{73635109-885E-4129-9AB7-E849055BFCDA}" dt="2020-01-16T22:37:06.179" v="99" actId="207"/>
          <ac:spMkLst>
            <pc:docMk/>
            <pc:sldMk cId="3975802448" sldId="264"/>
            <ac:spMk id="24" creationId="{00000000-0000-0000-0000-000000000000}"/>
          </ac:spMkLst>
        </pc:spChg>
        <pc:cxnChg chg="mod">
          <ac:chgData name="Todd Christensen" userId="f70cdd56-df4b-42f5-a87e-a975a8cdf948" providerId="ADAL" clId="{73635109-885E-4129-9AB7-E849055BFCDA}" dt="2020-01-16T22:36:25.497" v="93" actId="208"/>
          <ac:cxnSpMkLst>
            <pc:docMk/>
            <pc:sldMk cId="3975802448" sldId="264"/>
            <ac:cxnSpMk id="6" creationId="{00000000-0000-0000-0000-000000000000}"/>
          </ac:cxnSpMkLst>
        </pc:cxnChg>
        <pc:cxnChg chg="mod">
          <ac:chgData name="Todd Christensen" userId="f70cdd56-df4b-42f5-a87e-a975a8cdf948" providerId="ADAL" clId="{73635109-885E-4129-9AB7-E849055BFCDA}" dt="2020-01-16T22:36:25.497" v="93" actId="208"/>
          <ac:cxnSpMkLst>
            <pc:docMk/>
            <pc:sldMk cId="3975802448" sldId="264"/>
            <ac:cxnSpMk id="22" creationId="{00000000-0000-0000-0000-000000000000}"/>
          </ac:cxnSpMkLst>
        </pc:cxnChg>
        <pc:cxnChg chg="mod">
          <ac:chgData name="Todd Christensen" userId="f70cdd56-df4b-42f5-a87e-a975a8cdf948" providerId="ADAL" clId="{73635109-885E-4129-9AB7-E849055BFCDA}" dt="2020-01-16T22:36:25.497" v="93" actId="208"/>
          <ac:cxnSpMkLst>
            <pc:docMk/>
            <pc:sldMk cId="3975802448" sldId="264"/>
            <ac:cxnSpMk id="23" creationId="{00000000-0000-0000-0000-000000000000}"/>
          </ac:cxnSpMkLst>
        </pc:cxnChg>
        <pc:cxnChg chg="mod">
          <ac:chgData name="Todd Christensen" userId="f70cdd56-df4b-42f5-a87e-a975a8cdf948" providerId="ADAL" clId="{73635109-885E-4129-9AB7-E849055BFCDA}" dt="2020-01-16T22:36:25.497" v="93" actId="208"/>
          <ac:cxnSpMkLst>
            <pc:docMk/>
            <pc:sldMk cId="3975802448" sldId="264"/>
            <ac:cxnSpMk id="25" creationId="{00000000-0000-0000-0000-000000000000}"/>
          </ac:cxnSpMkLst>
        </pc:cxnChg>
      </pc:sldChg>
      <pc:sldChg chg="modSp">
        <pc:chgData name="Todd Christensen" userId="f70cdd56-df4b-42f5-a87e-a975a8cdf948" providerId="ADAL" clId="{73635109-885E-4129-9AB7-E849055BFCDA}" dt="2020-01-16T22:51:35.208" v="256" actId="207"/>
        <pc:sldMkLst>
          <pc:docMk/>
          <pc:sldMk cId="2788519773" sldId="268"/>
        </pc:sldMkLst>
        <pc:spChg chg="mod">
          <ac:chgData name="Todd Christensen" userId="f70cdd56-df4b-42f5-a87e-a975a8cdf948" providerId="ADAL" clId="{73635109-885E-4129-9AB7-E849055BFCDA}" dt="2020-01-16T22:36:55.972" v="98" actId="207"/>
          <ac:spMkLst>
            <pc:docMk/>
            <pc:sldMk cId="2788519773" sldId="268"/>
            <ac:spMk id="10" creationId="{00000000-0000-0000-0000-000000000000}"/>
          </ac:spMkLst>
        </pc:spChg>
        <pc:spChg chg="mod">
          <ac:chgData name="Todd Christensen" userId="f70cdd56-df4b-42f5-a87e-a975a8cdf948" providerId="ADAL" clId="{73635109-885E-4129-9AB7-E849055BFCDA}" dt="2020-01-16T22:37:48.618" v="104" actId="207"/>
          <ac:spMkLst>
            <pc:docMk/>
            <pc:sldMk cId="2788519773" sldId="268"/>
            <ac:spMk id="11" creationId="{00000000-0000-0000-0000-000000000000}"/>
          </ac:spMkLst>
        </pc:spChg>
        <pc:spChg chg="mod">
          <ac:chgData name="Todd Christensen" userId="f70cdd56-df4b-42f5-a87e-a975a8cdf948" providerId="ADAL" clId="{73635109-885E-4129-9AB7-E849055BFCDA}" dt="2020-01-16T22:51:35.208" v="256" actId="207"/>
          <ac:spMkLst>
            <pc:docMk/>
            <pc:sldMk cId="2788519773" sldId="268"/>
            <ac:spMk id="12" creationId="{00000000-0000-0000-0000-000000000000}"/>
          </ac:spMkLst>
        </pc:spChg>
        <pc:spChg chg="mod">
          <ac:chgData name="Todd Christensen" userId="f70cdd56-df4b-42f5-a87e-a975a8cdf948" providerId="ADAL" clId="{73635109-885E-4129-9AB7-E849055BFCDA}" dt="2020-01-16T22:51:35.208" v="256" actId="207"/>
          <ac:spMkLst>
            <pc:docMk/>
            <pc:sldMk cId="2788519773" sldId="268"/>
            <ac:spMk id="13" creationId="{00000000-0000-0000-0000-000000000000}"/>
          </ac:spMkLst>
        </pc:spChg>
        <pc:spChg chg="mod">
          <ac:chgData name="Todd Christensen" userId="f70cdd56-df4b-42f5-a87e-a975a8cdf948" providerId="ADAL" clId="{73635109-885E-4129-9AB7-E849055BFCDA}" dt="2020-01-16T22:51:35.208" v="256" actId="207"/>
          <ac:spMkLst>
            <pc:docMk/>
            <pc:sldMk cId="2788519773" sldId="268"/>
            <ac:spMk id="14" creationId="{00000000-0000-0000-0000-000000000000}"/>
          </ac:spMkLst>
        </pc:spChg>
        <pc:spChg chg="mod">
          <ac:chgData name="Todd Christensen" userId="f70cdd56-df4b-42f5-a87e-a975a8cdf948" providerId="ADAL" clId="{73635109-885E-4129-9AB7-E849055BFCDA}" dt="2020-01-16T22:51:35.208" v="256" actId="207"/>
          <ac:spMkLst>
            <pc:docMk/>
            <pc:sldMk cId="2788519773" sldId="268"/>
            <ac:spMk id="15" creationId="{00000000-0000-0000-0000-000000000000}"/>
          </ac:spMkLst>
        </pc:spChg>
        <pc:spChg chg="mod">
          <ac:chgData name="Todd Christensen" userId="f70cdd56-df4b-42f5-a87e-a975a8cdf948" providerId="ADAL" clId="{73635109-885E-4129-9AB7-E849055BFCDA}" dt="2020-01-16T22:51:35.208" v="256" actId="207"/>
          <ac:spMkLst>
            <pc:docMk/>
            <pc:sldMk cId="2788519773" sldId="268"/>
            <ac:spMk id="16" creationId="{00000000-0000-0000-0000-000000000000}"/>
          </ac:spMkLst>
        </pc:spChg>
        <pc:spChg chg="mod">
          <ac:chgData name="Todd Christensen" userId="f70cdd56-df4b-42f5-a87e-a975a8cdf948" providerId="ADAL" clId="{73635109-885E-4129-9AB7-E849055BFCDA}" dt="2020-01-16T22:37:28.969" v="102" actId="207"/>
          <ac:spMkLst>
            <pc:docMk/>
            <pc:sldMk cId="2788519773" sldId="268"/>
            <ac:spMk id="17" creationId="{00000000-0000-0000-0000-000000000000}"/>
          </ac:spMkLst>
        </pc:spChg>
        <pc:spChg chg="mod">
          <ac:chgData name="Todd Christensen" userId="f70cdd56-df4b-42f5-a87e-a975a8cdf948" providerId="ADAL" clId="{73635109-885E-4129-9AB7-E849055BFCDA}" dt="2020-01-16T22:37:28.969" v="102" actId="207"/>
          <ac:spMkLst>
            <pc:docMk/>
            <pc:sldMk cId="2788519773" sldId="268"/>
            <ac:spMk id="18" creationId="{00000000-0000-0000-0000-000000000000}"/>
          </ac:spMkLst>
        </pc:spChg>
        <pc:spChg chg="mod">
          <ac:chgData name="Todd Christensen" userId="f70cdd56-df4b-42f5-a87e-a975a8cdf948" providerId="ADAL" clId="{73635109-885E-4129-9AB7-E849055BFCDA}" dt="2020-01-16T22:37:17.257" v="100" actId="207"/>
          <ac:spMkLst>
            <pc:docMk/>
            <pc:sldMk cId="2788519773" sldId="268"/>
            <ac:spMk id="20" creationId="{00000000-0000-0000-0000-000000000000}"/>
          </ac:spMkLst>
        </pc:spChg>
        <pc:spChg chg="mod">
          <ac:chgData name="Todd Christensen" userId="f70cdd56-df4b-42f5-a87e-a975a8cdf948" providerId="ADAL" clId="{73635109-885E-4129-9AB7-E849055BFCDA}" dt="2020-01-16T22:37:17.257" v="100" actId="207"/>
          <ac:spMkLst>
            <pc:docMk/>
            <pc:sldMk cId="2788519773" sldId="268"/>
            <ac:spMk id="21" creationId="{00000000-0000-0000-0000-000000000000}"/>
          </ac:spMkLst>
        </pc:spChg>
        <pc:spChg chg="mod">
          <ac:chgData name="Todd Christensen" userId="f70cdd56-df4b-42f5-a87e-a975a8cdf948" providerId="ADAL" clId="{73635109-885E-4129-9AB7-E849055BFCDA}" dt="2020-01-16T22:37:17.257" v="100" actId="207"/>
          <ac:spMkLst>
            <pc:docMk/>
            <pc:sldMk cId="2788519773" sldId="268"/>
            <ac:spMk id="24" creationId="{00000000-0000-0000-0000-000000000000}"/>
          </ac:spMkLst>
        </pc:spChg>
        <pc:spChg chg="mod">
          <ac:chgData name="Todd Christensen" userId="f70cdd56-df4b-42f5-a87e-a975a8cdf948" providerId="ADAL" clId="{73635109-885E-4129-9AB7-E849055BFCDA}" dt="2020-01-16T22:37:17.257" v="100" actId="207"/>
          <ac:spMkLst>
            <pc:docMk/>
            <pc:sldMk cId="2788519773" sldId="268"/>
            <ac:spMk id="26" creationId="{00000000-0000-0000-0000-000000000000}"/>
          </ac:spMkLst>
        </pc:spChg>
        <pc:picChg chg="mod">
          <ac:chgData name="Todd Christensen" userId="f70cdd56-df4b-42f5-a87e-a975a8cdf948" providerId="ADAL" clId="{73635109-885E-4129-9AB7-E849055BFCDA}" dt="2020-01-16T22:51:35.208" v="256" actId="207"/>
          <ac:picMkLst>
            <pc:docMk/>
            <pc:sldMk cId="2788519773" sldId="268"/>
            <ac:picMk id="5" creationId="{00000000-0000-0000-0000-000000000000}"/>
          </ac:picMkLst>
        </pc:picChg>
        <pc:cxnChg chg="mod">
          <ac:chgData name="Todd Christensen" userId="f70cdd56-df4b-42f5-a87e-a975a8cdf948" providerId="ADAL" clId="{73635109-885E-4129-9AB7-E849055BFCDA}" dt="2020-01-16T22:37:36.080" v="103" actId="208"/>
          <ac:cxnSpMkLst>
            <pc:docMk/>
            <pc:sldMk cId="2788519773" sldId="268"/>
            <ac:cxnSpMk id="22" creationId="{00000000-0000-0000-0000-000000000000}"/>
          </ac:cxnSpMkLst>
        </pc:cxnChg>
        <pc:cxnChg chg="mod">
          <ac:chgData name="Todd Christensen" userId="f70cdd56-df4b-42f5-a87e-a975a8cdf948" providerId="ADAL" clId="{73635109-885E-4129-9AB7-E849055BFCDA}" dt="2020-01-16T22:37:36.080" v="103" actId="208"/>
          <ac:cxnSpMkLst>
            <pc:docMk/>
            <pc:sldMk cId="2788519773" sldId="268"/>
            <ac:cxnSpMk id="23" creationId="{00000000-0000-0000-0000-000000000000}"/>
          </ac:cxnSpMkLst>
        </pc:cxnChg>
        <pc:cxnChg chg="mod">
          <ac:chgData name="Todd Christensen" userId="f70cdd56-df4b-42f5-a87e-a975a8cdf948" providerId="ADAL" clId="{73635109-885E-4129-9AB7-E849055BFCDA}" dt="2020-01-16T22:37:36.080" v="103" actId="208"/>
          <ac:cxnSpMkLst>
            <pc:docMk/>
            <pc:sldMk cId="2788519773" sldId="268"/>
            <ac:cxnSpMk id="25" creationId="{00000000-0000-0000-0000-000000000000}"/>
          </ac:cxnSpMkLst>
        </pc:cxnChg>
        <pc:cxnChg chg="mod">
          <ac:chgData name="Todd Christensen" userId="f70cdd56-df4b-42f5-a87e-a975a8cdf948" providerId="ADAL" clId="{73635109-885E-4129-9AB7-E849055BFCDA}" dt="2020-01-16T22:37:36.080" v="103" actId="208"/>
          <ac:cxnSpMkLst>
            <pc:docMk/>
            <pc:sldMk cId="2788519773" sldId="268"/>
            <ac:cxnSpMk id="27" creationId="{00000000-0000-0000-0000-000000000000}"/>
          </ac:cxnSpMkLst>
        </pc:cxnChg>
      </pc:sldChg>
      <pc:sldChg chg="modSp">
        <pc:chgData name="Todd Christensen" userId="f70cdd56-df4b-42f5-a87e-a975a8cdf948" providerId="ADAL" clId="{73635109-885E-4129-9AB7-E849055BFCDA}" dt="2020-01-16T22:51:41.719" v="257" actId="207"/>
        <pc:sldMkLst>
          <pc:docMk/>
          <pc:sldMk cId="1161631192" sldId="269"/>
        </pc:sldMkLst>
        <pc:spChg chg="mod">
          <ac:chgData name="Todd Christensen" userId="f70cdd56-df4b-42f5-a87e-a975a8cdf948" providerId="ADAL" clId="{73635109-885E-4129-9AB7-E849055BFCDA}" dt="2020-01-16T22:38:14.976" v="109" actId="207"/>
          <ac:spMkLst>
            <pc:docMk/>
            <pc:sldMk cId="1161631192" sldId="269"/>
            <ac:spMk id="10" creationId="{00000000-0000-0000-0000-000000000000}"/>
          </ac:spMkLst>
        </pc:spChg>
        <pc:spChg chg="mod">
          <ac:chgData name="Todd Christensen" userId="f70cdd56-df4b-42f5-a87e-a975a8cdf948" providerId="ADAL" clId="{73635109-885E-4129-9AB7-E849055BFCDA}" dt="2020-01-16T22:51:41.719" v="257" actId="207"/>
          <ac:spMkLst>
            <pc:docMk/>
            <pc:sldMk cId="1161631192" sldId="269"/>
            <ac:spMk id="11" creationId="{00000000-0000-0000-0000-000000000000}"/>
          </ac:spMkLst>
        </pc:spChg>
        <pc:spChg chg="mod">
          <ac:chgData name="Todd Christensen" userId="f70cdd56-df4b-42f5-a87e-a975a8cdf948" providerId="ADAL" clId="{73635109-885E-4129-9AB7-E849055BFCDA}" dt="2020-01-16T22:51:41.719" v="257" actId="207"/>
          <ac:spMkLst>
            <pc:docMk/>
            <pc:sldMk cId="1161631192" sldId="269"/>
            <ac:spMk id="12" creationId="{00000000-0000-0000-0000-000000000000}"/>
          </ac:spMkLst>
        </pc:spChg>
        <pc:spChg chg="mod">
          <ac:chgData name="Todd Christensen" userId="f70cdd56-df4b-42f5-a87e-a975a8cdf948" providerId="ADAL" clId="{73635109-885E-4129-9AB7-E849055BFCDA}" dt="2020-01-16T22:51:41.719" v="257" actId="207"/>
          <ac:spMkLst>
            <pc:docMk/>
            <pc:sldMk cId="1161631192" sldId="269"/>
            <ac:spMk id="13" creationId="{00000000-0000-0000-0000-000000000000}"/>
          </ac:spMkLst>
        </pc:spChg>
        <pc:spChg chg="mod">
          <ac:chgData name="Todd Christensen" userId="f70cdd56-df4b-42f5-a87e-a975a8cdf948" providerId="ADAL" clId="{73635109-885E-4129-9AB7-E849055BFCDA}" dt="2020-01-16T22:51:41.719" v="257" actId="207"/>
          <ac:spMkLst>
            <pc:docMk/>
            <pc:sldMk cId="1161631192" sldId="269"/>
            <ac:spMk id="14" creationId="{00000000-0000-0000-0000-000000000000}"/>
          </ac:spMkLst>
        </pc:spChg>
        <pc:spChg chg="mod">
          <ac:chgData name="Todd Christensen" userId="f70cdd56-df4b-42f5-a87e-a975a8cdf948" providerId="ADAL" clId="{73635109-885E-4129-9AB7-E849055BFCDA}" dt="2020-01-16T22:51:41.719" v="257" actId="207"/>
          <ac:spMkLst>
            <pc:docMk/>
            <pc:sldMk cId="1161631192" sldId="269"/>
            <ac:spMk id="15" creationId="{00000000-0000-0000-0000-000000000000}"/>
          </ac:spMkLst>
        </pc:spChg>
        <pc:spChg chg="mod">
          <ac:chgData name="Todd Christensen" userId="f70cdd56-df4b-42f5-a87e-a975a8cdf948" providerId="ADAL" clId="{73635109-885E-4129-9AB7-E849055BFCDA}" dt="2020-01-16T22:51:41.719" v="257" actId="207"/>
          <ac:spMkLst>
            <pc:docMk/>
            <pc:sldMk cId="1161631192" sldId="269"/>
            <ac:spMk id="16" creationId="{00000000-0000-0000-0000-000000000000}"/>
          </ac:spMkLst>
        </pc:spChg>
        <pc:spChg chg="mod">
          <ac:chgData name="Todd Christensen" userId="f70cdd56-df4b-42f5-a87e-a975a8cdf948" providerId="ADAL" clId="{73635109-885E-4129-9AB7-E849055BFCDA}" dt="2020-01-16T22:45:07.307" v="195" actId="207"/>
          <ac:spMkLst>
            <pc:docMk/>
            <pc:sldMk cId="1161631192" sldId="269"/>
            <ac:spMk id="17" creationId="{00000000-0000-0000-0000-000000000000}"/>
          </ac:spMkLst>
        </pc:spChg>
        <pc:spChg chg="mod">
          <ac:chgData name="Todd Christensen" userId="f70cdd56-df4b-42f5-a87e-a975a8cdf948" providerId="ADAL" clId="{73635109-885E-4129-9AB7-E849055BFCDA}" dt="2020-01-16T22:45:07.307" v="195" actId="207"/>
          <ac:spMkLst>
            <pc:docMk/>
            <pc:sldMk cId="1161631192" sldId="269"/>
            <ac:spMk id="18" creationId="{00000000-0000-0000-0000-000000000000}"/>
          </ac:spMkLst>
        </pc:spChg>
        <pc:spChg chg="mod">
          <ac:chgData name="Todd Christensen" userId="f70cdd56-df4b-42f5-a87e-a975a8cdf948" providerId="ADAL" clId="{73635109-885E-4129-9AB7-E849055BFCDA}" dt="2020-01-16T22:51:41.719" v="257" actId="207"/>
          <ac:spMkLst>
            <pc:docMk/>
            <pc:sldMk cId="1161631192" sldId="269"/>
            <ac:spMk id="28" creationId="{00000000-0000-0000-0000-000000000000}"/>
          </ac:spMkLst>
        </pc:spChg>
        <pc:cxnChg chg="mod">
          <ac:chgData name="Todd Christensen" userId="f70cdd56-df4b-42f5-a87e-a975a8cdf948" providerId="ADAL" clId="{73635109-885E-4129-9AB7-E849055BFCDA}" dt="2020-01-16T22:47:34.605" v="223" actId="208"/>
          <ac:cxnSpMkLst>
            <pc:docMk/>
            <pc:sldMk cId="1161631192" sldId="269"/>
            <ac:cxnSpMk id="22" creationId="{00000000-0000-0000-0000-000000000000}"/>
          </ac:cxnSpMkLst>
        </pc:cxnChg>
        <pc:cxnChg chg="mod">
          <ac:chgData name="Todd Christensen" userId="f70cdd56-df4b-42f5-a87e-a975a8cdf948" providerId="ADAL" clId="{73635109-885E-4129-9AB7-E849055BFCDA}" dt="2020-01-16T22:47:34.605" v="223" actId="208"/>
          <ac:cxnSpMkLst>
            <pc:docMk/>
            <pc:sldMk cId="1161631192" sldId="269"/>
            <ac:cxnSpMk id="23" creationId="{00000000-0000-0000-0000-000000000000}"/>
          </ac:cxnSpMkLst>
        </pc:cxnChg>
        <pc:cxnChg chg="mod">
          <ac:chgData name="Todd Christensen" userId="f70cdd56-df4b-42f5-a87e-a975a8cdf948" providerId="ADAL" clId="{73635109-885E-4129-9AB7-E849055BFCDA}" dt="2020-01-16T22:47:34.605" v="223" actId="208"/>
          <ac:cxnSpMkLst>
            <pc:docMk/>
            <pc:sldMk cId="1161631192" sldId="269"/>
            <ac:cxnSpMk id="25" creationId="{00000000-0000-0000-0000-000000000000}"/>
          </ac:cxnSpMkLst>
        </pc:cxnChg>
        <pc:cxnChg chg="mod">
          <ac:chgData name="Todd Christensen" userId="f70cdd56-df4b-42f5-a87e-a975a8cdf948" providerId="ADAL" clId="{73635109-885E-4129-9AB7-E849055BFCDA}" dt="2020-01-16T22:47:34.605" v="223" actId="208"/>
          <ac:cxnSpMkLst>
            <pc:docMk/>
            <pc:sldMk cId="1161631192" sldId="269"/>
            <ac:cxnSpMk id="27" creationId="{00000000-0000-0000-0000-000000000000}"/>
          </ac:cxnSpMkLst>
        </pc:cxnChg>
        <pc:cxnChg chg="mod">
          <ac:chgData name="Todd Christensen" userId="f70cdd56-df4b-42f5-a87e-a975a8cdf948" providerId="ADAL" clId="{73635109-885E-4129-9AB7-E849055BFCDA}" dt="2020-01-16T22:47:34.605" v="223" actId="208"/>
          <ac:cxnSpMkLst>
            <pc:docMk/>
            <pc:sldMk cId="1161631192" sldId="269"/>
            <ac:cxnSpMk id="30" creationId="{00000000-0000-0000-0000-000000000000}"/>
          </ac:cxnSpMkLst>
        </pc:cxnChg>
      </pc:sldChg>
      <pc:sldChg chg="modSp">
        <pc:chgData name="Todd Christensen" userId="f70cdd56-df4b-42f5-a87e-a975a8cdf948" providerId="ADAL" clId="{73635109-885E-4129-9AB7-E849055BFCDA}" dt="2020-01-16T22:52:04.386" v="263" actId="207"/>
        <pc:sldMkLst>
          <pc:docMk/>
          <pc:sldMk cId="4232217288" sldId="270"/>
        </pc:sldMkLst>
        <pc:spChg chg="mod">
          <ac:chgData name="Todd Christensen" userId="f70cdd56-df4b-42f5-a87e-a975a8cdf948" providerId="ADAL" clId="{73635109-885E-4129-9AB7-E849055BFCDA}" dt="2020-01-16T22:38:51.844" v="113" actId="207"/>
          <ac:spMkLst>
            <pc:docMk/>
            <pc:sldMk cId="4232217288" sldId="270"/>
            <ac:spMk id="10" creationId="{00000000-0000-0000-0000-000000000000}"/>
          </ac:spMkLst>
        </pc:spChg>
        <pc:spChg chg="mod">
          <ac:chgData name="Todd Christensen" userId="f70cdd56-df4b-42f5-a87e-a975a8cdf948" providerId="ADAL" clId="{73635109-885E-4129-9AB7-E849055BFCDA}" dt="2020-01-16T22:38:55.109" v="114" actId="14100"/>
          <ac:spMkLst>
            <pc:docMk/>
            <pc:sldMk cId="4232217288" sldId="270"/>
            <ac:spMk id="11" creationId="{00000000-0000-0000-0000-000000000000}"/>
          </ac:spMkLst>
        </pc:spChg>
        <pc:spChg chg="mod">
          <ac:chgData name="Todd Christensen" userId="f70cdd56-df4b-42f5-a87e-a975a8cdf948" providerId="ADAL" clId="{73635109-885E-4129-9AB7-E849055BFCDA}" dt="2020-01-16T22:52:04.386" v="263" actId="207"/>
          <ac:spMkLst>
            <pc:docMk/>
            <pc:sldMk cId="4232217288" sldId="270"/>
            <ac:spMk id="12" creationId="{00000000-0000-0000-0000-000000000000}"/>
          </ac:spMkLst>
        </pc:spChg>
        <pc:spChg chg="mod">
          <ac:chgData name="Todd Christensen" userId="f70cdd56-df4b-42f5-a87e-a975a8cdf948" providerId="ADAL" clId="{73635109-885E-4129-9AB7-E849055BFCDA}" dt="2020-01-16T22:52:04.386" v="263" actId="207"/>
          <ac:spMkLst>
            <pc:docMk/>
            <pc:sldMk cId="4232217288" sldId="270"/>
            <ac:spMk id="13" creationId="{00000000-0000-0000-0000-000000000000}"/>
          </ac:spMkLst>
        </pc:spChg>
        <pc:spChg chg="mod">
          <ac:chgData name="Todd Christensen" userId="f70cdd56-df4b-42f5-a87e-a975a8cdf948" providerId="ADAL" clId="{73635109-885E-4129-9AB7-E849055BFCDA}" dt="2020-01-16T22:52:04.386" v="263" actId="207"/>
          <ac:spMkLst>
            <pc:docMk/>
            <pc:sldMk cId="4232217288" sldId="270"/>
            <ac:spMk id="14" creationId="{00000000-0000-0000-0000-000000000000}"/>
          </ac:spMkLst>
        </pc:spChg>
        <pc:spChg chg="mod">
          <ac:chgData name="Todd Christensen" userId="f70cdd56-df4b-42f5-a87e-a975a8cdf948" providerId="ADAL" clId="{73635109-885E-4129-9AB7-E849055BFCDA}" dt="2020-01-16T22:52:04.386" v="263" actId="207"/>
          <ac:spMkLst>
            <pc:docMk/>
            <pc:sldMk cId="4232217288" sldId="270"/>
            <ac:spMk id="15" creationId="{00000000-0000-0000-0000-000000000000}"/>
          </ac:spMkLst>
        </pc:spChg>
        <pc:spChg chg="mod">
          <ac:chgData name="Todd Christensen" userId="f70cdd56-df4b-42f5-a87e-a975a8cdf948" providerId="ADAL" clId="{73635109-885E-4129-9AB7-E849055BFCDA}" dt="2020-01-16T22:52:04.386" v="263" actId="207"/>
          <ac:spMkLst>
            <pc:docMk/>
            <pc:sldMk cId="4232217288" sldId="270"/>
            <ac:spMk id="16" creationId="{00000000-0000-0000-0000-000000000000}"/>
          </ac:spMkLst>
        </pc:spChg>
        <pc:spChg chg="mod">
          <ac:chgData name="Todd Christensen" userId="f70cdd56-df4b-42f5-a87e-a975a8cdf948" providerId="ADAL" clId="{73635109-885E-4129-9AB7-E849055BFCDA}" dt="2020-01-16T22:45:11.384" v="196" actId="207"/>
          <ac:spMkLst>
            <pc:docMk/>
            <pc:sldMk cId="4232217288" sldId="270"/>
            <ac:spMk id="17" creationId="{00000000-0000-0000-0000-000000000000}"/>
          </ac:spMkLst>
        </pc:spChg>
        <pc:spChg chg="mod">
          <ac:chgData name="Todd Christensen" userId="f70cdd56-df4b-42f5-a87e-a975a8cdf948" providerId="ADAL" clId="{73635109-885E-4129-9AB7-E849055BFCDA}" dt="2020-01-16T22:45:11.384" v="196" actId="207"/>
          <ac:spMkLst>
            <pc:docMk/>
            <pc:sldMk cId="4232217288" sldId="270"/>
            <ac:spMk id="18" creationId="{00000000-0000-0000-0000-000000000000}"/>
          </ac:spMkLst>
        </pc:spChg>
        <pc:spChg chg="mod">
          <ac:chgData name="Todd Christensen" userId="f70cdd56-df4b-42f5-a87e-a975a8cdf948" providerId="ADAL" clId="{73635109-885E-4129-9AB7-E849055BFCDA}" dt="2020-01-16T22:42:16.534" v="169" actId="207"/>
          <ac:spMkLst>
            <pc:docMk/>
            <pc:sldMk cId="4232217288" sldId="270"/>
            <ac:spMk id="20" creationId="{00000000-0000-0000-0000-000000000000}"/>
          </ac:spMkLst>
        </pc:spChg>
        <pc:spChg chg="mod">
          <ac:chgData name="Todd Christensen" userId="f70cdd56-df4b-42f5-a87e-a975a8cdf948" providerId="ADAL" clId="{73635109-885E-4129-9AB7-E849055BFCDA}" dt="2020-01-16T22:42:16.534" v="169" actId="207"/>
          <ac:spMkLst>
            <pc:docMk/>
            <pc:sldMk cId="4232217288" sldId="270"/>
            <ac:spMk id="21" creationId="{00000000-0000-0000-0000-000000000000}"/>
          </ac:spMkLst>
        </pc:spChg>
        <pc:spChg chg="mod">
          <ac:chgData name="Todd Christensen" userId="f70cdd56-df4b-42f5-a87e-a975a8cdf948" providerId="ADAL" clId="{73635109-885E-4129-9AB7-E849055BFCDA}" dt="2020-01-16T22:42:16.534" v="169" actId="207"/>
          <ac:spMkLst>
            <pc:docMk/>
            <pc:sldMk cId="4232217288" sldId="270"/>
            <ac:spMk id="24" creationId="{00000000-0000-0000-0000-000000000000}"/>
          </ac:spMkLst>
        </pc:spChg>
        <pc:spChg chg="mod">
          <ac:chgData name="Todd Christensen" userId="f70cdd56-df4b-42f5-a87e-a975a8cdf948" providerId="ADAL" clId="{73635109-885E-4129-9AB7-E849055BFCDA}" dt="2020-01-16T22:42:16.534" v="169" actId="207"/>
          <ac:spMkLst>
            <pc:docMk/>
            <pc:sldMk cId="4232217288" sldId="270"/>
            <ac:spMk id="26" creationId="{00000000-0000-0000-0000-000000000000}"/>
          </ac:spMkLst>
        </pc:spChg>
        <pc:picChg chg="mod">
          <ac:chgData name="Todd Christensen" userId="f70cdd56-df4b-42f5-a87e-a975a8cdf948" providerId="ADAL" clId="{73635109-885E-4129-9AB7-E849055BFCDA}" dt="2020-01-16T22:51:58.371" v="262" actId="1076"/>
          <ac:picMkLst>
            <pc:docMk/>
            <pc:sldMk cId="4232217288" sldId="270"/>
            <ac:picMk id="2" creationId="{00000000-0000-0000-0000-000000000000}"/>
          </ac:picMkLst>
        </pc:picChg>
        <pc:cxnChg chg="mod">
          <ac:chgData name="Todd Christensen" userId="f70cdd56-df4b-42f5-a87e-a975a8cdf948" providerId="ADAL" clId="{73635109-885E-4129-9AB7-E849055BFCDA}" dt="2020-01-16T22:47:50.202" v="226" actId="208"/>
          <ac:cxnSpMkLst>
            <pc:docMk/>
            <pc:sldMk cId="4232217288" sldId="270"/>
            <ac:cxnSpMk id="22" creationId="{00000000-0000-0000-0000-000000000000}"/>
          </ac:cxnSpMkLst>
        </pc:cxnChg>
        <pc:cxnChg chg="mod">
          <ac:chgData name="Todd Christensen" userId="f70cdd56-df4b-42f5-a87e-a975a8cdf948" providerId="ADAL" clId="{73635109-885E-4129-9AB7-E849055BFCDA}" dt="2020-01-16T22:47:50.202" v="226" actId="208"/>
          <ac:cxnSpMkLst>
            <pc:docMk/>
            <pc:sldMk cId="4232217288" sldId="270"/>
            <ac:cxnSpMk id="23" creationId="{00000000-0000-0000-0000-000000000000}"/>
          </ac:cxnSpMkLst>
        </pc:cxnChg>
        <pc:cxnChg chg="mod">
          <ac:chgData name="Todd Christensen" userId="f70cdd56-df4b-42f5-a87e-a975a8cdf948" providerId="ADAL" clId="{73635109-885E-4129-9AB7-E849055BFCDA}" dt="2020-01-16T22:47:50.202" v="226" actId="208"/>
          <ac:cxnSpMkLst>
            <pc:docMk/>
            <pc:sldMk cId="4232217288" sldId="270"/>
            <ac:cxnSpMk id="25" creationId="{00000000-0000-0000-0000-000000000000}"/>
          </ac:cxnSpMkLst>
        </pc:cxnChg>
        <pc:cxnChg chg="mod">
          <ac:chgData name="Todd Christensen" userId="f70cdd56-df4b-42f5-a87e-a975a8cdf948" providerId="ADAL" clId="{73635109-885E-4129-9AB7-E849055BFCDA}" dt="2020-01-16T22:47:50.202" v="226" actId="208"/>
          <ac:cxnSpMkLst>
            <pc:docMk/>
            <pc:sldMk cId="4232217288" sldId="270"/>
            <ac:cxnSpMk id="27" creationId="{00000000-0000-0000-0000-000000000000}"/>
          </ac:cxnSpMkLst>
        </pc:cxnChg>
      </pc:sldChg>
      <pc:sldChg chg="modSp">
        <pc:chgData name="Todd Christensen" userId="f70cdd56-df4b-42f5-a87e-a975a8cdf948" providerId="ADAL" clId="{73635109-885E-4129-9AB7-E849055BFCDA}" dt="2020-01-16T22:52:10.845" v="264" actId="207"/>
        <pc:sldMkLst>
          <pc:docMk/>
          <pc:sldMk cId="2513091082" sldId="272"/>
        </pc:sldMkLst>
        <pc:spChg chg="mod">
          <ac:chgData name="Todd Christensen" userId="f70cdd56-df4b-42f5-a87e-a975a8cdf948" providerId="ADAL" clId="{73635109-885E-4129-9AB7-E849055BFCDA}" dt="2020-01-16T22:38:57.944" v="115" actId="207"/>
          <ac:spMkLst>
            <pc:docMk/>
            <pc:sldMk cId="2513091082" sldId="272"/>
            <ac:spMk id="10" creationId="{00000000-0000-0000-0000-000000000000}"/>
          </ac:spMkLst>
        </pc:spChg>
        <pc:spChg chg="mod">
          <ac:chgData name="Todd Christensen" userId="f70cdd56-df4b-42f5-a87e-a975a8cdf948" providerId="ADAL" clId="{73635109-885E-4129-9AB7-E849055BFCDA}" dt="2020-01-16T22:52:10.845" v="264" actId="207"/>
          <ac:spMkLst>
            <pc:docMk/>
            <pc:sldMk cId="2513091082" sldId="272"/>
            <ac:spMk id="11" creationId="{00000000-0000-0000-0000-000000000000}"/>
          </ac:spMkLst>
        </pc:spChg>
        <pc:spChg chg="mod">
          <ac:chgData name="Todd Christensen" userId="f70cdd56-df4b-42f5-a87e-a975a8cdf948" providerId="ADAL" clId="{73635109-885E-4129-9AB7-E849055BFCDA}" dt="2020-01-16T22:52:10.845" v="264" actId="207"/>
          <ac:spMkLst>
            <pc:docMk/>
            <pc:sldMk cId="2513091082" sldId="272"/>
            <ac:spMk id="12" creationId="{00000000-0000-0000-0000-000000000000}"/>
          </ac:spMkLst>
        </pc:spChg>
        <pc:spChg chg="mod">
          <ac:chgData name="Todd Christensen" userId="f70cdd56-df4b-42f5-a87e-a975a8cdf948" providerId="ADAL" clId="{73635109-885E-4129-9AB7-E849055BFCDA}" dt="2020-01-16T22:52:10.845" v="264" actId="207"/>
          <ac:spMkLst>
            <pc:docMk/>
            <pc:sldMk cId="2513091082" sldId="272"/>
            <ac:spMk id="13" creationId="{00000000-0000-0000-0000-000000000000}"/>
          </ac:spMkLst>
        </pc:spChg>
        <pc:spChg chg="mod">
          <ac:chgData name="Todd Christensen" userId="f70cdd56-df4b-42f5-a87e-a975a8cdf948" providerId="ADAL" clId="{73635109-885E-4129-9AB7-E849055BFCDA}" dt="2020-01-16T22:52:10.845" v="264" actId="207"/>
          <ac:spMkLst>
            <pc:docMk/>
            <pc:sldMk cId="2513091082" sldId="272"/>
            <ac:spMk id="14" creationId="{00000000-0000-0000-0000-000000000000}"/>
          </ac:spMkLst>
        </pc:spChg>
        <pc:spChg chg="mod">
          <ac:chgData name="Todd Christensen" userId="f70cdd56-df4b-42f5-a87e-a975a8cdf948" providerId="ADAL" clId="{73635109-885E-4129-9AB7-E849055BFCDA}" dt="2020-01-16T22:52:10.845" v="264" actId="207"/>
          <ac:spMkLst>
            <pc:docMk/>
            <pc:sldMk cId="2513091082" sldId="272"/>
            <ac:spMk id="15" creationId="{00000000-0000-0000-0000-000000000000}"/>
          </ac:spMkLst>
        </pc:spChg>
        <pc:spChg chg="mod">
          <ac:chgData name="Todd Christensen" userId="f70cdd56-df4b-42f5-a87e-a975a8cdf948" providerId="ADAL" clId="{73635109-885E-4129-9AB7-E849055BFCDA}" dt="2020-01-16T22:52:10.845" v="264" actId="207"/>
          <ac:spMkLst>
            <pc:docMk/>
            <pc:sldMk cId="2513091082" sldId="272"/>
            <ac:spMk id="16" creationId="{00000000-0000-0000-0000-000000000000}"/>
          </ac:spMkLst>
        </pc:spChg>
        <pc:spChg chg="mod">
          <ac:chgData name="Todd Christensen" userId="f70cdd56-df4b-42f5-a87e-a975a8cdf948" providerId="ADAL" clId="{73635109-885E-4129-9AB7-E849055BFCDA}" dt="2020-01-16T22:45:15.766" v="197" actId="207"/>
          <ac:spMkLst>
            <pc:docMk/>
            <pc:sldMk cId="2513091082" sldId="272"/>
            <ac:spMk id="18" creationId="{00000000-0000-0000-0000-000000000000}"/>
          </ac:spMkLst>
        </pc:spChg>
        <pc:spChg chg="mod">
          <ac:chgData name="Todd Christensen" userId="f70cdd56-df4b-42f5-a87e-a975a8cdf948" providerId="ADAL" clId="{73635109-885E-4129-9AB7-E849055BFCDA}" dt="2020-01-16T22:42:22.034" v="170" actId="207"/>
          <ac:spMkLst>
            <pc:docMk/>
            <pc:sldMk cId="2513091082" sldId="272"/>
            <ac:spMk id="20" creationId="{00000000-0000-0000-0000-000000000000}"/>
          </ac:spMkLst>
        </pc:spChg>
        <pc:spChg chg="mod">
          <ac:chgData name="Todd Christensen" userId="f70cdd56-df4b-42f5-a87e-a975a8cdf948" providerId="ADAL" clId="{73635109-885E-4129-9AB7-E849055BFCDA}" dt="2020-01-16T22:42:22.034" v="170" actId="207"/>
          <ac:spMkLst>
            <pc:docMk/>
            <pc:sldMk cId="2513091082" sldId="272"/>
            <ac:spMk id="21" creationId="{00000000-0000-0000-0000-000000000000}"/>
          </ac:spMkLst>
        </pc:spChg>
        <pc:cxnChg chg="mod">
          <ac:chgData name="Todd Christensen" userId="f70cdd56-df4b-42f5-a87e-a975a8cdf948" providerId="ADAL" clId="{73635109-885E-4129-9AB7-E849055BFCDA}" dt="2020-01-16T22:47:55.419" v="227" actId="208"/>
          <ac:cxnSpMkLst>
            <pc:docMk/>
            <pc:sldMk cId="2513091082" sldId="272"/>
            <ac:cxnSpMk id="22" creationId="{00000000-0000-0000-0000-000000000000}"/>
          </ac:cxnSpMkLst>
        </pc:cxnChg>
        <pc:cxnChg chg="mod">
          <ac:chgData name="Todd Christensen" userId="f70cdd56-df4b-42f5-a87e-a975a8cdf948" providerId="ADAL" clId="{73635109-885E-4129-9AB7-E849055BFCDA}" dt="2020-01-16T22:47:55.419" v="227" actId="208"/>
          <ac:cxnSpMkLst>
            <pc:docMk/>
            <pc:sldMk cId="2513091082" sldId="272"/>
            <ac:cxnSpMk id="23" creationId="{00000000-0000-0000-0000-000000000000}"/>
          </ac:cxnSpMkLst>
        </pc:cxnChg>
      </pc:sldChg>
      <pc:sldChg chg="modSp">
        <pc:chgData name="Todd Christensen" userId="f70cdd56-df4b-42f5-a87e-a975a8cdf948" providerId="ADAL" clId="{73635109-885E-4129-9AB7-E849055BFCDA}" dt="2020-01-16T22:52:16.944" v="265" actId="207"/>
        <pc:sldMkLst>
          <pc:docMk/>
          <pc:sldMk cId="1818031666" sldId="273"/>
        </pc:sldMkLst>
        <pc:spChg chg="mod">
          <ac:chgData name="Todd Christensen" userId="f70cdd56-df4b-42f5-a87e-a975a8cdf948" providerId="ADAL" clId="{73635109-885E-4129-9AB7-E849055BFCDA}" dt="2020-01-16T22:39:06.444" v="118" actId="207"/>
          <ac:spMkLst>
            <pc:docMk/>
            <pc:sldMk cId="1818031666" sldId="273"/>
            <ac:spMk id="10" creationId="{00000000-0000-0000-0000-000000000000}"/>
          </ac:spMkLst>
        </pc:spChg>
        <pc:spChg chg="mod">
          <ac:chgData name="Todd Christensen" userId="f70cdd56-df4b-42f5-a87e-a975a8cdf948" providerId="ADAL" clId="{73635109-885E-4129-9AB7-E849055BFCDA}" dt="2020-01-16T22:52:16.944" v="265" actId="207"/>
          <ac:spMkLst>
            <pc:docMk/>
            <pc:sldMk cId="1818031666" sldId="273"/>
            <ac:spMk id="11" creationId="{00000000-0000-0000-0000-000000000000}"/>
          </ac:spMkLst>
        </pc:spChg>
        <pc:spChg chg="mod">
          <ac:chgData name="Todd Christensen" userId="f70cdd56-df4b-42f5-a87e-a975a8cdf948" providerId="ADAL" clId="{73635109-885E-4129-9AB7-E849055BFCDA}" dt="2020-01-16T22:52:16.944" v="265" actId="207"/>
          <ac:spMkLst>
            <pc:docMk/>
            <pc:sldMk cId="1818031666" sldId="273"/>
            <ac:spMk id="12" creationId="{00000000-0000-0000-0000-000000000000}"/>
          </ac:spMkLst>
        </pc:spChg>
        <pc:spChg chg="mod">
          <ac:chgData name="Todd Christensen" userId="f70cdd56-df4b-42f5-a87e-a975a8cdf948" providerId="ADAL" clId="{73635109-885E-4129-9AB7-E849055BFCDA}" dt="2020-01-16T22:52:16.944" v="265" actId="207"/>
          <ac:spMkLst>
            <pc:docMk/>
            <pc:sldMk cId="1818031666" sldId="273"/>
            <ac:spMk id="14" creationId="{00000000-0000-0000-0000-000000000000}"/>
          </ac:spMkLst>
        </pc:spChg>
        <pc:spChg chg="mod">
          <ac:chgData name="Todd Christensen" userId="f70cdd56-df4b-42f5-a87e-a975a8cdf948" providerId="ADAL" clId="{73635109-885E-4129-9AB7-E849055BFCDA}" dt="2020-01-16T22:52:16.944" v="265" actId="207"/>
          <ac:spMkLst>
            <pc:docMk/>
            <pc:sldMk cId="1818031666" sldId="273"/>
            <ac:spMk id="15" creationId="{00000000-0000-0000-0000-000000000000}"/>
          </ac:spMkLst>
        </pc:spChg>
        <pc:spChg chg="mod">
          <ac:chgData name="Todd Christensen" userId="f70cdd56-df4b-42f5-a87e-a975a8cdf948" providerId="ADAL" clId="{73635109-885E-4129-9AB7-E849055BFCDA}" dt="2020-01-16T22:52:16.944" v="265" actId="207"/>
          <ac:spMkLst>
            <pc:docMk/>
            <pc:sldMk cId="1818031666" sldId="273"/>
            <ac:spMk id="16" creationId="{00000000-0000-0000-0000-000000000000}"/>
          </ac:spMkLst>
        </pc:spChg>
        <pc:spChg chg="mod">
          <ac:chgData name="Todd Christensen" userId="f70cdd56-df4b-42f5-a87e-a975a8cdf948" providerId="ADAL" clId="{73635109-885E-4129-9AB7-E849055BFCDA}" dt="2020-01-16T22:45:20.124" v="198" actId="207"/>
          <ac:spMkLst>
            <pc:docMk/>
            <pc:sldMk cId="1818031666" sldId="273"/>
            <ac:spMk id="17" creationId="{00000000-0000-0000-0000-000000000000}"/>
          </ac:spMkLst>
        </pc:spChg>
        <pc:spChg chg="mod">
          <ac:chgData name="Todd Christensen" userId="f70cdd56-df4b-42f5-a87e-a975a8cdf948" providerId="ADAL" clId="{73635109-885E-4129-9AB7-E849055BFCDA}" dt="2020-01-16T22:45:20.124" v="198" actId="207"/>
          <ac:spMkLst>
            <pc:docMk/>
            <pc:sldMk cId="1818031666" sldId="273"/>
            <ac:spMk id="18" creationId="{00000000-0000-0000-0000-000000000000}"/>
          </ac:spMkLst>
        </pc:spChg>
        <pc:spChg chg="mod">
          <ac:chgData name="Todd Christensen" userId="f70cdd56-df4b-42f5-a87e-a975a8cdf948" providerId="ADAL" clId="{73635109-885E-4129-9AB7-E849055BFCDA}" dt="2020-01-16T22:42:28.089" v="171" actId="207"/>
          <ac:spMkLst>
            <pc:docMk/>
            <pc:sldMk cId="1818031666" sldId="273"/>
            <ac:spMk id="20" creationId="{00000000-0000-0000-0000-000000000000}"/>
          </ac:spMkLst>
        </pc:spChg>
        <pc:spChg chg="mod">
          <ac:chgData name="Todd Christensen" userId="f70cdd56-df4b-42f5-a87e-a975a8cdf948" providerId="ADAL" clId="{73635109-885E-4129-9AB7-E849055BFCDA}" dt="2020-01-16T22:42:28.089" v="171" actId="207"/>
          <ac:spMkLst>
            <pc:docMk/>
            <pc:sldMk cId="1818031666" sldId="273"/>
            <ac:spMk id="21" creationId="{00000000-0000-0000-0000-000000000000}"/>
          </ac:spMkLst>
        </pc:spChg>
        <pc:spChg chg="mod">
          <ac:chgData name="Todd Christensen" userId="f70cdd56-df4b-42f5-a87e-a975a8cdf948" providerId="ADAL" clId="{73635109-885E-4129-9AB7-E849055BFCDA}" dt="2020-01-16T22:42:28.089" v="171" actId="207"/>
          <ac:spMkLst>
            <pc:docMk/>
            <pc:sldMk cId="1818031666" sldId="273"/>
            <ac:spMk id="24" creationId="{00000000-0000-0000-0000-000000000000}"/>
          </ac:spMkLst>
        </pc:spChg>
        <pc:spChg chg="mod">
          <ac:chgData name="Todd Christensen" userId="f70cdd56-df4b-42f5-a87e-a975a8cdf948" providerId="ADAL" clId="{73635109-885E-4129-9AB7-E849055BFCDA}" dt="2020-01-16T22:42:28.089" v="171" actId="207"/>
          <ac:spMkLst>
            <pc:docMk/>
            <pc:sldMk cId="1818031666" sldId="273"/>
            <ac:spMk id="26" creationId="{00000000-0000-0000-0000-000000000000}"/>
          </ac:spMkLst>
        </pc:spChg>
        <pc:spChg chg="mod">
          <ac:chgData name="Todd Christensen" userId="f70cdd56-df4b-42f5-a87e-a975a8cdf948" providerId="ADAL" clId="{73635109-885E-4129-9AB7-E849055BFCDA}" dt="2020-01-16T22:52:16.944" v="265" actId="207"/>
          <ac:spMkLst>
            <pc:docMk/>
            <pc:sldMk cId="1818031666" sldId="273"/>
            <ac:spMk id="28" creationId="{00000000-0000-0000-0000-000000000000}"/>
          </ac:spMkLst>
        </pc:spChg>
        <pc:spChg chg="mod">
          <ac:chgData name="Todd Christensen" userId="f70cdd56-df4b-42f5-a87e-a975a8cdf948" providerId="ADAL" clId="{73635109-885E-4129-9AB7-E849055BFCDA}" dt="2020-01-16T22:52:16.944" v="265" actId="207"/>
          <ac:spMkLst>
            <pc:docMk/>
            <pc:sldMk cId="1818031666" sldId="273"/>
            <ac:spMk id="31" creationId="{00000000-0000-0000-0000-000000000000}"/>
          </ac:spMkLst>
        </pc:spChg>
        <pc:cxnChg chg="mod">
          <ac:chgData name="Todd Christensen" userId="f70cdd56-df4b-42f5-a87e-a975a8cdf948" providerId="ADAL" clId="{73635109-885E-4129-9AB7-E849055BFCDA}" dt="2020-01-16T22:48:06.290" v="228" actId="208"/>
          <ac:cxnSpMkLst>
            <pc:docMk/>
            <pc:sldMk cId="1818031666" sldId="273"/>
            <ac:cxnSpMk id="22" creationId="{00000000-0000-0000-0000-000000000000}"/>
          </ac:cxnSpMkLst>
        </pc:cxnChg>
        <pc:cxnChg chg="mod">
          <ac:chgData name="Todd Christensen" userId="f70cdd56-df4b-42f5-a87e-a975a8cdf948" providerId="ADAL" clId="{73635109-885E-4129-9AB7-E849055BFCDA}" dt="2020-01-16T22:48:06.290" v="228" actId="208"/>
          <ac:cxnSpMkLst>
            <pc:docMk/>
            <pc:sldMk cId="1818031666" sldId="273"/>
            <ac:cxnSpMk id="23" creationId="{00000000-0000-0000-0000-000000000000}"/>
          </ac:cxnSpMkLst>
        </pc:cxnChg>
        <pc:cxnChg chg="mod">
          <ac:chgData name="Todd Christensen" userId="f70cdd56-df4b-42f5-a87e-a975a8cdf948" providerId="ADAL" clId="{73635109-885E-4129-9AB7-E849055BFCDA}" dt="2020-01-16T22:48:06.290" v="228" actId="208"/>
          <ac:cxnSpMkLst>
            <pc:docMk/>
            <pc:sldMk cId="1818031666" sldId="273"/>
            <ac:cxnSpMk id="25" creationId="{00000000-0000-0000-0000-000000000000}"/>
          </ac:cxnSpMkLst>
        </pc:cxnChg>
        <pc:cxnChg chg="mod">
          <ac:chgData name="Todd Christensen" userId="f70cdd56-df4b-42f5-a87e-a975a8cdf948" providerId="ADAL" clId="{73635109-885E-4129-9AB7-E849055BFCDA}" dt="2020-01-16T22:48:06.290" v="228" actId="208"/>
          <ac:cxnSpMkLst>
            <pc:docMk/>
            <pc:sldMk cId="1818031666" sldId="273"/>
            <ac:cxnSpMk id="27" creationId="{00000000-0000-0000-0000-000000000000}"/>
          </ac:cxnSpMkLst>
        </pc:cxnChg>
      </pc:sldChg>
      <pc:sldChg chg="modSp">
        <pc:chgData name="Todd Christensen" userId="f70cdd56-df4b-42f5-a87e-a975a8cdf948" providerId="ADAL" clId="{73635109-885E-4129-9AB7-E849055BFCDA}" dt="2020-01-16T22:52:22.464" v="266" actId="207"/>
        <pc:sldMkLst>
          <pc:docMk/>
          <pc:sldMk cId="1057248840" sldId="274"/>
        </pc:sldMkLst>
        <pc:spChg chg="mod">
          <ac:chgData name="Todd Christensen" userId="f70cdd56-df4b-42f5-a87e-a975a8cdf948" providerId="ADAL" clId="{73635109-885E-4129-9AB7-E849055BFCDA}" dt="2020-01-16T22:39:13.459" v="120" actId="207"/>
          <ac:spMkLst>
            <pc:docMk/>
            <pc:sldMk cId="1057248840" sldId="274"/>
            <ac:spMk id="10" creationId="{00000000-0000-0000-0000-000000000000}"/>
          </ac:spMkLst>
        </pc:spChg>
        <pc:spChg chg="mod">
          <ac:chgData name="Todd Christensen" userId="f70cdd56-df4b-42f5-a87e-a975a8cdf948" providerId="ADAL" clId="{73635109-885E-4129-9AB7-E849055BFCDA}" dt="2020-01-16T22:39:11.305" v="119" actId="14100"/>
          <ac:spMkLst>
            <pc:docMk/>
            <pc:sldMk cId="1057248840" sldId="274"/>
            <ac:spMk id="11" creationId="{00000000-0000-0000-0000-000000000000}"/>
          </ac:spMkLst>
        </pc:spChg>
        <pc:spChg chg="mod">
          <ac:chgData name="Todd Christensen" userId="f70cdd56-df4b-42f5-a87e-a975a8cdf948" providerId="ADAL" clId="{73635109-885E-4129-9AB7-E849055BFCDA}" dt="2020-01-16T22:52:22.464" v="266" actId="207"/>
          <ac:spMkLst>
            <pc:docMk/>
            <pc:sldMk cId="1057248840" sldId="274"/>
            <ac:spMk id="12" creationId="{00000000-0000-0000-0000-000000000000}"/>
          </ac:spMkLst>
        </pc:spChg>
        <pc:spChg chg="mod">
          <ac:chgData name="Todd Christensen" userId="f70cdd56-df4b-42f5-a87e-a975a8cdf948" providerId="ADAL" clId="{73635109-885E-4129-9AB7-E849055BFCDA}" dt="2020-01-16T22:52:22.464" v="266" actId="207"/>
          <ac:spMkLst>
            <pc:docMk/>
            <pc:sldMk cId="1057248840" sldId="274"/>
            <ac:spMk id="13" creationId="{00000000-0000-0000-0000-000000000000}"/>
          </ac:spMkLst>
        </pc:spChg>
        <pc:spChg chg="mod">
          <ac:chgData name="Todd Christensen" userId="f70cdd56-df4b-42f5-a87e-a975a8cdf948" providerId="ADAL" clId="{73635109-885E-4129-9AB7-E849055BFCDA}" dt="2020-01-16T22:52:22.464" v="266" actId="207"/>
          <ac:spMkLst>
            <pc:docMk/>
            <pc:sldMk cId="1057248840" sldId="274"/>
            <ac:spMk id="14" creationId="{00000000-0000-0000-0000-000000000000}"/>
          </ac:spMkLst>
        </pc:spChg>
        <pc:spChg chg="mod">
          <ac:chgData name="Todd Christensen" userId="f70cdd56-df4b-42f5-a87e-a975a8cdf948" providerId="ADAL" clId="{73635109-885E-4129-9AB7-E849055BFCDA}" dt="2020-01-16T22:52:22.464" v="266" actId="207"/>
          <ac:spMkLst>
            <pc:docMk/>
            <pc:sldMk cId="1057248840" sldId="274"/>
            <ac:spMk id="15" creationId="{00000000-0000-0000-0000-000000000000}"/>
          </ac:spMkLst>
        </pc:spChg>
        <pc:spChg chg="mod">
          <ac:chgData name="Todd Christensen" userId="f70cdd56-df4b-42f5-a87e-a975a8cdf948" providerId="ADAL" clId="{73635109-885E-4129-9AB7-E849055BFCDA}" dt="2020-01-16T22:52:22.464" v="266" actId="207"/>
          <ac:spMkLst>
            <pc:docMk/>
            <pc:sldMk cId="1057248840" sldId="274"/>
            <ac:spMk id="16" creationId="{00000000-0000-0000-0000-000000000000}"/>
          </ac:spMkLst>
        </pc:spChg>
        <pc:spChg chg="mod">
          <ac:chgData name="Todd Christensen" userId="f70cdd56-df4b-42f5-a87e-a975a8cdf948" providerId="ADAL" clId="{73635109-885E-4129-9AB7-E849055BFCDA}" dt="2020-01-16T22:45:27.904" v="201" actId="207"/>
          <ac:spMkLst>
            <pc:docMk/>
            <pc:sldMk cId="1057248840" sldId="274"/>
            <ac:spMk id="18" creationId="{00000000-0000-0000-0000-000000000000}"/>
          </ac:spMkLst>
        </pc:spChg>
        <pc:spChg chg="mod">
          <ac:chgData name="Todd Christensen" userId="f70cdd56-df4b-42f5-a87e-a975a8cdf948" providerId="ADAL" clId="{73635109-885E-4129-9AB7-E849055BFCDA}" dt="2020-01-16T22:42:33.761" v="172" actId="207"/>
          <ac:spMkLst>
            <pc:docMk/>
            <pc:sldMk cId="1057248840" sldId="274"/>
            <ac:spMk id="20" creationId="{00000000-0000-0000-0000-000000000000}"/>
          </ac:spMkLst>
        </pc:spChg>
        <pc:spChg chg="mod">
          <ac:chgData name="Todd Christensen" userId="f70cdd56-df4b-42f5-a87e-a975a8cdf948" providerId="ADAL" clId="{73635109-885E-4129-9AB7-E849055BFCDA}" dt="2020-01-16T22:42:33.761" v="172" actId="207"/>
          <ac:spMkLst>
            <pc:docMk/>
            <pc:sldMk cId="1057248840" sldId="274"/>
            <ac:spMk id="21" creationId="{00000000-0000-0000-0000-000000000000}"/>
          </ac:spMkLst>
        </pc:spChg>
        <pc:cxnChg chg="mod">
          <ac:chgData name="Todd Christensen" userId="f70cdd56-df4b-42f5-a87e-a975a8cdf948" providerId="ADAL" clId="{73635109-885E-4129-9AB7-E849055BFCDA}" dt="2020-01-16T22:48:18.214" v="229" actId="208"/>
          <ac:cxnSpMkLst>
            <pc:docMk/>
            <pc:sldMk cId="1057248840" sldId="274"/>
            <ac:cxnSpMk id="22" creationId="{00000000-0000-0000-0000-000000000000}"/>
          </ac:cxnSpMkLst>
        </pc:cxnChg>
        <pc:cxnChg chg="mod">
          <ac:chgData name="Todd Christensen" userId="f70cdd56-df4b-42f5-a87e-a975a8cdf948" providerId="ADAL" clId="{73635109-885E-4129-9AB7-E849055BFCDA}" dt="2020-01-16T22:48:18.214" v="229" actId="208"/>
          <ac:cxnSpMkLst>
            <pc:docMk/>
            <pc:sldMk cId="1057248840" sldId="274"/>
            <ac:cxnSpMk id="23" creationId="{00000000-0000-0000-0000-000000000000}"/>
          </ac:cxnSpMkLst>
        </pc:cxnChg>
      </pc:sldChg>
      <pc:sldChg chg="modSp">
        <pc:chgData name="Todd Christensen" userId="f70cdd56-df4b-42f5-a87e-a975a8cdf948" providerId="ADAL" clId="{73635109-885E-4129-9AB7-E849055BFCDA}" dt="2020-01-16T22:52:27.750" v="267" actId="207"/>
        <pc:sldMkLst>
          <pc:docMk/>
          <pc:sldMk cId="1533822120" sldId="275"/>
        </pc:sldMkLst>
        <pc:spChg chg="mod">
          <ac:chgData name="Todd Christensen" userId="f70cdd56-df4b-42f5-a87e-a975a8cdf948" providerId="ADAL" clId="{73635109-885E-4129-9AB7-E849055BFCDA}" dt="2020-01-16T22:39:20.463" v="122" actId="207"/>
          <ac:spMkLst>
            <pc:docMk/>
            <pc:sldMk cId="1533822120" sldId="275"/>
            <ac:spMk id="10" creationId="{00000000-0000-0000-0000-000000000000}"/>
          </ac:spMkLst>
        </pc:spChg>
        <pc:spChg chg="mod">
          <ac:chgData name="Todd Christensen" userId="f70cdd56-df4b-42f5-a87e-a975a8cdf948" providerId="ADAL" clId="{73635109-885E-4129-9AB7-E849055BFCDA}" dt="2020-01-16T22:39:18.607" v="121" actId="14100"/>
          <ac:spMkLst>
            <pc:docMk/>
            <pc:sldMk cId="1533822120" sldId="275"/>
            <ac:spMk id="11" creationId="{00000000-0000-0000-0000-000000000000}"/>
          </ac:spMkLst>
        </pc:spChg>
        <pc:spChg chg="mod">
          <ac:chgData name="Todd Christensen" userId="f70cdd56-df4b-42f5-a87e-a975a8cdf948" providerId="ADAL" clId="{73635109-885E-4129-9AB7-E849055BFCDA}" dt="2020-01-16T22:52:27.750" v="267" actId="207"/>
          <ac:spMkLst>
            <pc:docMk/>
            <pc:sldMk cId="1533822120" sldId="275"/>
            <ac:spMk id="12" creationId="{00000000-0000-0000-0000-000000000000}"/>
          </ac:spMkLst>
        </pc:spChg>
        <pc:spChg chg="mod">
          <ac:chgData name="Todd Christensen" userId="f70cdd56-df4b-42f5-a87e-a975a8cdf948" providerId="ADAL" clId="{73635109-885E-4129-9AB7-E849055BFCDA}" dt="2020-01-16T22:52:27.750" v="267" actId="207"/>
          <ac:spMkLst>
            <pc:docMk/>
            <pc:sldMk cId="1533822120" sldId="275"/>
            <ac:spMk id="14" creationId="{00000000-0000-0000-0000-000000000000}"/>
          </ac:spMkLst>
        </pc:spChg>
        <pc:spChg chg="mod">
          <ac:chgData name="Todd Christensen" userId="f70cdd56-df4b-42f5-a87e-a975a8cdf948" providerId="ADAL" clId="{73635109-885E-4129-9AB7-E849055BFCDA}" dt="2020-01-16T22:52:27.750" v="267" actId="207"/>
          <ac:spMkLst>
            <pc:docMk/>
            <pc:sldMk cId="1533822120" sldId="275"/>
            <ac:spMk id="15" creationId="{00000000-0000-0000-0000-000000000000}"/>
          </ac:spMkLst>
        </pc:spChg>
        <pc:spChg chg="mod">
          <ac:chgData name="Todd Christensen" userId="f70cdd56-df4b-42f5-a87e-a975a8cdf948" providerId="ADAL" clId="{73635109-885E-4129-9AB7-E849055BFCDA}" dt="2020-01-16T22:52:27.750" v="267" actId="207"/>
          <ac:spMkLst>
            <pc:docMk/>
            <pc:sldMk cId="1533822120" sldId="275"/>
            <ac:spMk id="16" creationId="{00000000-0000-0000-0000-000000000000}"/>
          </ac:spMkLst>
        </pc:spChg>
        <pc:spChg chg="mod">
          <ac:chgData name="Todd Christensen" userId="f70cdd56-df4b-42f5-a87e-a975a8cdf948" providerId="ADAL" clId="{73635109-885E-4129-9AB7-E849055BFCDA}" dt="2020-01-16T22:45:31.960" v="202" actId="207"/>
          <ac:spMkLst>
            <pc:docMk/>
            <pc:sldMk cId="1533822120" sldId="275"/>
            <ac:spMk id="17" creationId="{00000000-0000-0000-0000-000000000000}"/>
          </ac:spMkLst>
        </pc:spChg>
        <pc:spChg chg="mod">
          <ac:chgData name="Todd Christensen" userId="f70cdd56-df4b-42f5-a87e-a975a8cdf948" providerId="ADAL" clId="{73635109-885E-4129-9AB7-E849055BFCDA}" dt="2020-01-16T22:45:31.960" v="202" actId="207"/>
          <ac:spMkLst>
            <pc:docMk/>
            <pc:sldMk cId="1533822120" sldId="275"/>
            <ac:spMk id="18" creationId="{00000000-0000-0000-0000-000000000000}"/>
          </ac:spMkLst>
        </pc:spChg>
        <pc:spChg chg="mod">
          <ac:chgData name="Todd Christensen" userId="f70cdd56-df4b-42f5-a87e-a975a8cdf948" providerId="ADAL" clId="{73635109-885E-4129-9AB7-E849055BFCDA}" dt="2020-01-16T22:42:39.668" v="173" actId="207"/>
          <ac:spMkLst>
            <pc:docMk/>
            <pc:sldMk cId="1533822120" sldId="275"/>
            <ac:spMk id="20" creationId="{00000000-0000-0000-0000-000000000000}"/>
          </ac:spMkLst>
        </pc:spChg>
        <pc:spChg chg="mod">
          <ac:chgData name="Todd Christensen" userId="f70cdd56-df4b-42f5-a87e-a975a8cdf948" providerId="ADAL" clId="{73635109-885E-4129-9AB7-E849055BFCDA}" dt="2020-01-16T22:42:39.668" v="173" actId="207"/>
          <ac:spMkLst>
            <pc:docMk/>
            <pc:sldMk cId="1533822120" sldId="275"/>
            <ac:spMk id="21" creationId="{00000000-0000-0000-0000-000000000000}"/>
          </ac:spMkLst>
        </pc:spChg>
        <pc:spChg chg="mod">
          <ac:chgData name="Todd Christensen" userId="f70cdd56-df4b-42f5-a87e-a975a8cdf948" providerId="ADAL" clId="{73635109-885E-4129-9AB7-E849055BFCDA}" dt="2020-01-16T22:42:39.668" v="173" actId="207"/>
          <ac:spMkLst>
            <pc:docMk/>
            <pc:sldMk cId="1533822120" sldId="275"/>
            <ac:spMk id="24" creationId="{00000000-0000-0000-0000-000000000000}"/>
          </ac:spMkLst>
        </pc:spChg>
        <pc:spChg chg="mod">
          <ac:chgData name="Todd Christensen" userId="f70cdd56-df4b-42f5-a87e-a975a8cdf948" providerId="ADAL" clId="{73635109-885E-4129-9AB7-E849055BFCDA}" dt="2020-01-16T22:42:39.668" v="173" actId="207"/>
          <ac:spMkLst>
            <pc:docMk/>
            <pc:sldMk cId="1533822120" sldId="275"/>
            <ac:spMk id="26" creationId="{00000000-0000-0000-0000-000000000000}"/>
          </ac:spMkLst>
        </pc:spChg>
        <pc:spChg chg="mod">
          <ac:chgData name="Todd Christensen" userId="f70cdd56-df4b-42f5-a87e-a975a8cdf948" providerId="ADAL" clId="{73635109-885E-4129-9AB7-E849055BFCDA}" dt="2020-01-16T22:52:27.750" v="267" actId="207"/>
          <ac:spMkLst>
            <pc:docMk/>
            <pc:sldMk cId="1533822120" sldId="275"/>
            <ac:spMk id="28" creationId="{00000000-0000-0000-0000-000000000000}"/>
          </ac:spMkLst>
        </pc:spChg>
        <pc:spChg chg="mod">
          <ac:chgData name="Todd Christensen" userId="f70cdd56-df4b-42f5-a87e-a975a8cdf948" providerId="ADAL" clId="{73635109-885E-4129-9AB7-E849055BFCDA}" dt="2020-01-16T22:52:27.750" v="267" actId="207"/>
          <ac:spMkLst>
            <pc:docMk/>
            <pc:sldMk cId="1533822120" sldId="275"/>
            <ac:spMk id="31" creationId="{00000000-0000-0000-0000-000000000000}"/>
          </ac:spMkLst>
        </pc:spChg>
        <pc:cxnChg chg="mod">
          <ac:chgData name="Todd Christensen" userId="f70cdd56-df4b-42f5-a87e-a975a8cdf948" providerId="ADAL" clId="{73635109-885E-4129-9AB7-E849055BFCDA}" dt="2020-01-16T22:48:24.408" v="230" actId="208"/>
          <ac:cxnSpMkLst>
            <pc:docMk/>
            <pc:sldMk cId="1533822120" sldId="275"/>
            <ac:cxnSpMk id="22" creationId="{00000000-0000-0000-0000-000000000000}"/>
          </ac:cxnSpMkLst>
        </pc:cxnChg>
        <pc:cxnChg chg="mod">
          <ac:chgData name="Todd Christensen" userId="f70cdd56-df4b-42f5-a87e-a975a8cdf948" providerId="ADAL" clId="{73635109-885E-4129-9AB7-E849055BFCDA}" dt="2020-01-16T22:48:24.408" v="230" actId="208"/>
          <ac:cxnSpMkLst>
            <pc:docMk/>
            <pc:sldMk cId="1533822120" sldId="275"/>
            <ac:cxnSpMk id="23" creationId="{00000000-0000-0000-0000-000000000000}"/>
          </ac:cxnSpMkLst>
        </pc:cxnChg>
        <pc:cxnChg chg="mod">
          <ac:chgData name="Todd Christensen" userId="f70cdd56-df4b-42f5-a87e-a975a8cdf948" providerId="ADAL" clId="{73635109-885E-4129-9AB7-E849055BFCDA}" dt="2020-01-16T22:48:24.408" v="230" actId="208"/>
          <ac:cxnSpMkLst>
            <pc:docMk/>
            <pc:sldMk cId="1533822120" sldId="275"/>
            <ac:cxnSpMk id="25" creationId="{00000000-0000-0000-0000-000000000000}"/>
          </ac:cxnSpMkLst>
        </pc:cxnChg>
        <pc:cxnChg chg="mod">
          <ac:chgData name="Todd Christensen" userId="f70cdd56-df4b-42f5-a87e-a975a8cdf948" providerId="ADAL" clId="{73635109-885E-4129-9AB7-E849055BFCDA}" dt="2020-01-16T22:48:24.408" v="230" actId="208"/>
          <ac:cxnSpMkLst>
            <pc:docMk/>
            <pc:sldMk cId="1533822120" sldId="275"/>
            <ac:cxnSpMk id="27" creationId="{00000000-0000-0000-0000-000000000000}"/>
          </ac:cxnSpMkLst>
        </pc:cxnChg>
      </pc:sldChg>
      <pc:sldChg chg="modSp">
        <pc:chgData name="Todd Christensen" userId="f70cdd56-df4b-42f5-a87e-a975a8cdf948" providerId="ADAL" clId="{73635109-885E-4129-9AB7-E849055BFCDA}" dt="2020-01-16T22:52:32.435" v="268" actId="207"/>
        <pc:sldMkLst>
          <pc:docMk/>
          <pc:sldMk cId="2611084094" sldId="276"/>
        </pc:sldMkLst>
        <pc:spChg chg="mod">
          <ac:chgData name="Todd Christensen" userId="f70cdd56-df4b-42f5-a87e-a975a8cdf948" providerId="ADAL" clId="{73635109-885E-4129-9AB7-E849055BFCDA}" dt="2020-01-16T22:39:26.159" v="124" actId="207"/>
          <ac:spMkLst>
            <pc:docMk/>
            <pc:sldMk cId="2611084094" sldId="276"/>
            <ac:spMk id="10" creationId="{00000000-0000-0000-0000-000000000000}"/>
          </ac:spMkLst>
        </pc:spChg>
        <pc:spChg chg="mod">
          <ac:chgData name="Todd Christensen" userId="f70cdd56-df4b-42f5-a87e-a975a8cdf948" providerId="ADAL" clId="{73635109-885E-4129-9AB7-E849055BFCDA}" dt="2020-01-16T22:52:32.435" v="268" actId="207"/>
          <ac:spMkLst>
            <pc:docMk/>
            <pc:sldMk cId="2611084094" sldId="276"/>
            <ac:spMk id="11" creationId="{00000000-0000-0000-0000-000000000000}"/>
          </ac:spMkLst>
        </pc:spChg>
        <pc:spChg chg="mod">
          <ac:chgData name="Todd Christensen" userId="f70cdd56-df4b-42f5-a87e-a975a8cdf948" providerId="ADAL" clId="{73635109-885E-4129-9AB7-E849055BFCDA}" dt="2020-01-16T22:52:32.435" v="268" actId="207"/>
          <ac:spMkLst>
            <pc:docMk/>
            <pc:sldMk cId="2611084094" sldId="276"/>
            <ac:spMk id="12" creationId="{00000000-0000-0000-0000-000000000000}"/>
          </ac:spMkLst>
        </pc:spChg>
        <pc:spChg chg="mod">
          <ac:chgData name="Todd Christensen" userId="f70cdd56-df4b-42f5-a87e-a975a8cdf948" providerId="ADAL" clId="{73635109-885E-4129-9AB7-E849055BFCDA}" dt="2020-01-16T22:52:32.435" v="268" actId="207"/>
          <ac:spMkLst>
            <pc:docMk/>
            <pc:sldMk cId="2611084094" sldId="276"/>
            <ac:spMk id="13" creationId="{00000000-0000-0000-0000-000000000000}"/>
          </ac:spMkLst>
        </pc:spChg>
        <pc:spChg chg="mod">
          <ac:chgData name="Todd Christensen" userId="f70cdd56-df4b-42f5-a87e-a975a8cdf948" providerId="ADAL" clId="{73635109-885E-4129-9AB7-E849055BFCDA}" dt="2020-01-16T22:52:32.435" v="268" actId="207"/>
          <ac:spMkLst>
            <pc:docMk/>
            <pc:sldMk cId="2611084094" sldId="276"/>
            <ac:spMk id="14" creationId="{00000000-0000-0000-0000-000000000000}"/>
          </ac:spMkLst>
        </pc:spChg>
        <pc:spChg chg="mod">
          <ac:chgData name="Todd Christensen" userId="f70cdd56-df4b-42f5-a87e-a975a8cdf948" providerId="ADAL" clId="{73635109-885E-4129-9AB7-E849055BFCDA}" dt="2020-01-16T22:52:32.435" v="268" actId="207"/>
          <ac:spMkLst>
            <pc:docMk/>
            <pc:sldMk cId="2611084094" sldId="276"/>
            <ac:spMk id="15" creationId="{00000000-0000-0000-0000-000000000000}"/>
          </ac:spMkLst>
        </pc:spChg>
        <pc:spChg chg="mod">
          <ac:chgData name="Todd Christensen" userId="f70cdd56-df4b-42f5-a87e-a975a8cdf948" providerId="ADAL" clId="{73635109-885E-4129-9AB7-E849055BFCDA}" dt="2020-01-16T22:52:32.435" v="268" actId="207"/>
          <ac:spMkLst>
            <pc:docMk/>
            <pc:sldMk cId="2611084094" sldId="276"/>
            <ac:spMk id="16" creationId="{00000000-0000-0000-0000-000000000000}"/>
          </ac:spMkLst>
        </pc:spChg>
        <pc:spChg chg="mod">
          <ac:chgData name="Todd Christensen" userId="f70cdd56-df4b-42f5-a87e-a975a8cdf948" providerId="ADAL" clId="{73635109-885E-4129-9AB7-E849055BFCDA}" dt="2020-01-16T22:45:36.374" v="203" actId="207"/>
          <ac:spMkLst>
            <pc:docMk/>
            <pc:sldMk cId="2611084094" sldId="276"/>
            <ac:spMk id="17" creationId="{00000000-0000-0000-0000-000000000000}"/>
          </ac:spMkLst>
        </pc:spChg>
        <pc:spChg chg="mod">
          <ac:chgData name="Todd Christensen" userId="f70cdd56-df4b-42f5-a87e-a975a8cdf948" providerId="ADAL" clId="{73635109-885E-4129-9AB7-E849055BFCDA}" dt="2020-01-16T22:45:36.374" v="203" actId="207"/>
          <ac:spMkLst>
            <pc:docMk/>
            <pc:sldMk cId="2611084094" sldId="276"/>
            <ac:spMk id="18" creationId="{00000000-0000-0000-0000-000000000000}"/>
          </ac:spMkLst>
        </pc:spChg>
        <pc:spChg chg="mod">
          <ac:chgData name="Todd Christensen" userId="f70cdd56-df4b-42f5-a87e-a975a8cdf948" providerId="ADAL" clId="{73635109-885E-4129-9AB7-E849055BFCDA}" dt="2020-01-16T22:42:49.097" v="174" actId="207"/>
          <ac:spMkLst>
            <pc:docMk/>
            <pc:sldMk cId="2611084094" sldId="276"/>
            <ac:spMk id="20" creationId="{00000000-0000-0000-0000-000000000000}"/>
          </ac:spMkLst>
        </pc:spChg>
        <pc:spChg chg="mod">
          <ac:chgData name="Todd Christensen" userId="f70cdd56-df4b-42f5-a87e-a975a8cdf948" providerId="ADAL" clId="{73635109-885E-4129-9AB7-E849055BFCDA}" dt="2020-01-16T22:42:49.097" v="174" actId="207"/>
          <ac:spMkLst>
            <pc:docMk/>
            <pc:sldMk cId="2611084094" sldId="276"/>
            <ac:spMk id="21" creationId="{00000000-0000-0000-0000-000000000000}"/>
          </ac:spMkLst>
        </pc:spChg>
        <pc:spChg chg="mod">
          <ac:chgData name="Todd Christensen" userId="f70cdd56-df4b-42f5-a87e-a975a8cdf948" providerId="ADAL" clId="{73635109-885E-4129-9AB7-E849055BFCDA}" dt="2020-01-16T22:42:49.097" v="174" actId="207"/>
          <ac:spMkLst>
            <pc:docMk/>
            <pc:sldMk cId="2611084094" sldId="276"/>
            <ac:spMk id="24" creationId="{00000000-0000-0000-0000-000000000000}"/>
          </ac:spMkLst>
        </pc:spChg>
        <pc:spChg chg="mod">
          <ac:chgData name="Todd Christensen" userId="f70cdd56-df4b-42f5-a87e-a975a8cdf948" providerId="ADAL" clId="{73635109-885E-4129-9AB7-E849055BFCDA}" dt="2020-01-16T22:42:49.097" v="174" actId="207"/>
          <ac:spMkLst>
            <pc:docMk/>
            <pc:sldMk cId="2611084094" sldId="276"/>
            <ac:spMk id="26" creationId="{00000000-0000-0000-0000-000000000000}"/>
          </ac:spMkLst>
        </pc:spChg>
        <pc:picChg chg="mod">
          <ac:chgData name="Todd Christensen" userId="f70cdd56-df4b-42f5-a87e-a975a8cdf948" providerId="ADAL" clId="{73635109-885E-4129-9AB7-E849055BFCDA}" dt="2020-01-16T22:52:32.435" v="268" actId="207"/>
          <ac:picMkLst>
            <pc:docMk/>
            <pc:sldMk cId="2611084094" sldId="276"/>
            <ac:picMk id="8" creationId="{00000000-0000-0000-0000-000000000000}"/>
          </ac:picMkLst>
        </pc:picChg>
        <pc:cxnChg chg="mod">
          <ac:chgData name="Todd Christensen" userId="f70cdd56-df4b-42f5-a87e-a975a8cdf948" providerId="ADAL" clId="{73635109-885E-4129-9AB7-E849055BFCDA}" dt="2020-01-16T22:48:33.040" v="231" actId="208"/>
          <ac:cxnSpMkLst>
            <pc:docMk/>
            <pc:sldMk cId="2611084094" sldId="276"/>
            <ac:cxnSpMk id="22" creationId="{00000000-0000-0000-0000-000000000000}"/>
          </ac:cxnSpMkLst>
        </pc:cxnChg>
        <pc:cxnChg chg="mod">
          <ac:chgData name="Todd Christensen" userId="f70cdd56-df4b-42f5-a87e-a975a8cdf948" providerId="ADAL" clId="{73635109-885E-4129-9AB7-E849055BFCDA}" dt="2020-01-16T22:48:33.040" v="231" actId="208"/>
          <ac:cxnSpMkLst>
            <pc:docMk/>
            <pc:sldMk cId="2611084094" sldId="276"/>
            <ac:cxnSpMk id="23" creationId="{00000000-0000-0000-0000-000000000000}"/>
          </ac:cxnSpMkLst>
        </pc:cxnChg>
        <pc:cxnChg chg="mod">
          <ac:chgData name="Todd Christensen" userId="f70cdd56-df4b-42f5-a87e-a975a8cdf948" providerId="ADAL" clId="{73635109-885E-4129-9AB7-E849055BFCDA}" dt="2020-01-16T22:48:33.040" v="231" actId="208"/>
          <ac:cxnSpMkLst>
            <pc:docMk/>
            <pc:sldMk cId="2611084094" sldId="276"/>
            <ac:cxnSpMk id="25" creationId="{00000000-0000-0000-0000-000000000000}"/>
          </ac:cxnSpMkLst>
        </pc:cxnChg>
        <pc:cxnChg chg="mod">
          <ac:chgData name="Todd Christensen" userId="f70cdd56-df4b-42f5-a87e-a975a8cdf948" providerId="ADAL" clId="{73635109-885E-4129-9AB7-E849055BFCDA}" dt="2020-01-16T22:48:33.040" v="231" actId="208"/>
          <ac:cxnSpMkLst>
            <pc:docMk/>
            <pc:sldMk cId="2611084094" sldId="276"/>
            <ac:cxnSpMk id="27" creationId="{00000000-0000-0000-0000-000000000000}"/>
          </ac:cxnSpMkLst>
        </pc:cxnChg>
      </pc:sldChg>
      <pc:sldChg chg="modSp">
        <pc:chgData name="Todd Christensen" userId="f70cdd56-df4b-42f5-a87e-a975a8cdf948" providerId="ADAL" clId="{73635109-885E-4129-9AB7-E849055BFCDA}" dt="2020-01-16T22:52:40.238" v="269" actId="207"/>
        <pc:sldMkLst>
          <pc:docMk/>
          <pc:sldMk cId="273829995" sldId="277"/>
        </pc:sldMkLst>
        <pc:spChg chg="mod">
          <ac:chgData name="Todd Christensen" userId="f70cdd56-df4b-42f5-a87e-a975a8cdf948" providerId="ADAL" clId="{73635109-885E-4129-9AB7-E849055BFCDA}" dt="2020-01-16T22:39:29.179" v="125" actId="207"/>
          <ac:spMkLst>
            <pc:docMk/>
            <pc:sldMk cId="273829995" sldId="277"/>
            <ac:spMk id="10" creationId="{00000000-0000-0000-0000-000000000000}"/>
          </ac:spMkLst>
        </pc:spChg>
        <pc:spChg chg="mod">
          <ac:chgData name="Todd Christensen" userId="f70cdd56-df4b-42f5-a87e-a975a8cdf948" providerId="ADAL" clId="{73635109-885E-4129-9AB7-E849055BFCDA}" dt="2020-01-16T22:52:40.238" v="269" actId="207"/>
          <ac:spMkLst>
            <pc:docMk/>
            <pc:sldMk cId="273829995" sldId="277"/>
            <ac:spMk id="11" creationId="{00000000-0000-0000-0000-000000000000}"/>
          </ac:spMkLst>
        </pc:spChg>
        <pc:spChg chg="mod">
          <ac:chgData name="Todd Christensen" userId="f70cdd56-df4b-42f5-a87e-a975a8cdf948" providerId="ADAL" clId="{73635109-885E-4129-9AB7-E849055BFCDA}" dt="2020-01-16T22:52:40.238" v="269" actId="207"/>
          <ac:spMkLst>
            <pc:docMk/>
            <pc:sldMk cId="273829995" sldId="277"/>
            <ac:spMk id="12" creationId="{00000000-0000-0000-0000-000000000000}"/>
          </ac:spMkLst>
        </pc:spChg>
        <pc:spChg chg="mod">
          <ac:chgData name="Todd Christensen" userId="f70cdd56-df4b-42f5-a87e-a975a8cdf948" providerId="ADAL" clId="{73635109-885E-4129-9AB7-E849055BFCDA}" dt="2020-01-16T22:52:40.238" v="269" actId="207"/>
          <ac:spMkLst>
            <pc:docMk/>
            <pc:sldMk cId="273829995" sldId="277"/>
            <ac:spMk id="14" creationId="{00000000-0000-0000-0000-000000000000}"/>
          </ac:spMkLst>
        </pc:spChg>
        <pc:spChg chg="mod">
          <ac:chgData name="Todd Christensen" userId="f70cdd56-df4b-42f5-a87e-a975a8cdf948" providerId="ADAL" clId="{73635109-885E-4129-9AB7-E849055BFCDA}" dt="2020-01-16T22:52:40.238" v="269" actId="207"/>
          <ac:spMkLst>
            <pc:docMk/>
            <pc:sldMk cId="273829995" sldId="277"/>
            <ac:spMk id="15" creationId="{00000000-0000-0000-0000-000000000000}"/>
          </ac:spMkLst>
        </pc:spChg>
        <pc:spChg chg="mod">
          <ac:chgData name="Todd Christensen" userId="f70cdd56-df4b-42f5-a87e-a975a8cdf948" providerId="ADAL" clId="{73635109-885E-4129-9AB7-E849055BFCDA}" dt="2020-01-16T22:45:39.763" v="204" actId="207"/>
          <ac:spMkLst>
            <pc:docMk/>
            <pc:sldMk cId="273829995" sldId="277"/>
            <ac:spMk id="17" creationId="{00000000-0000-0000-0000-000000000000}"/>
          </ac:spMkLst>
        </pc:spChg>
        <pc:spChg chg="mod">
          <ac:chgData name="Todd Christensen" userId="f70cdd56-df4b-42f5-a87e-a975a8cdf948" providerId="ADAL" clId="{73635109-885E-4129-9AB7-E849055BFCDA}" dt="2020-01-16T22:43:06.223" v="175" actId="207"/>
          <ac:spMkLst>
            <pc:docMk/>
            <pc:sldMk cId="273829995" sldId="277"/>
            <ac:spMk id="24" creationId="{00000000-0000-0000-0000-000000000000}"/>
          </ac:spMkLst>
        </pc:spChg>
        <pc:spChg chg="mod">
          <ac:chgData name="Todd Christensen" userId="f70cdd56-df4b-42f5-a87e-a975a8cdf948" providerId="ADAL" clId="{73635109-885E-4129-9AB7-E849055BFCDA}" dt="2020-01-16T22:43:06.223" v="175" actId="207"/>
          <ac:spMkLst>
            <pc:docMk/>
            <pc:sldMk cId="273829995" sldId="277"/>
            <ac:spMk id="26" creationId="{00000000-0000-0000-0000-000000000000}"/>
          </ac:spMkLst>
        </pc:spChg>
        <pc:cxnChg chg="mod">
          <ac:chgData name="Todd Christensen" userId="f70cdd56-df4b-42f5-a87e-a975a8cdf948" providerId="ADAL" clId="{73635109-885E-4129-9AB7-E849055BFCDA}" dt="2020-01-16T22:48:38.141" v="232" actId="208"/>
          <ac:cxnSpMkLst>
            <pc:docMk/>
            <pc:sldMk cId="273829995" sldId="277"/>
            <ac:cxnSpMk id="25" creationId="{00000000-0000-0000-0000-000000000000}"/>
          </ac:cxnSpMkLst>
        </pc:cxnChg>
        <pc:cxnChg chg="mod">
          <ac:chgData name="Todd Christensen" userId="f70cdd56-df4b-42f5-a87e-a975a8cdf948" providerId="ADAL" clId="{73635109-885E-4129-9AB7-E849055BFCDA}" dt="2020-01-16T22:48:38.141" v="232" actId="208"/>
          <ac:cxnSpMkLst>
            <pc:docMk/>
            <pc:sldMk cId="273829995" sldId="277"/>
            <ac:cxnSpMk id="27" creationId="{00000000-0000-0000-0000-000000000000}"/>
          </ac:cxnSpMkLst>
        </pc:cxnChg>
      </pc:sldChg>
      <pc:sldChg chg="modSp">
        <pc:chgData name="Todd Christensen" userId="f70cdd56-df4b-42f5-a87e-a975a8cdf948" providerId="ADAL" clId="{73635109-885E-4129-9AB7-E849055BFCDA}" dt="2020-01-16T22:52:50.558" v="270" actId="207"/>
        <pc:sldMkLst>
          <pc:docMk/>
          <pc:sldMk cId="4036636879" sldId="278"/>
        </pc:sldMkLst>
        <pc:spChg chg="mod">
          <ac:chgData name="Todd Christensen" userId="f70cdd56-df4b-42f5-a87e-a975a8cdf948" providerId="ADAL" clId="{73635109-885E-4129-9AB7-E849055BFCDA}" dt="2020-01-16T22:39:34.658" v="127" actId="207"/>
          <ac:spMkLst>
            <pc:docMk/>
            <pc:sldMk cId="4036636879" sldId="278"/>
            <ac:spMk id="10" creationId="{00000000-0000-0000-0000-000000000000}"/>
          </ac:spMkLst>
        </pc:spChg>
        <pc:spChg chg="mod">
          <ac:chgData name="Todd Christensen" userId="f70cdd56-df4b-42f5-a87e-a975a8cdf948" providerId="ADAL" clId="{73635109-885E-4129-9AB7-E849055BFCDA}" dt="2020-01-16T22:52:50.558" v="270" actId="207"/>
          <ac:spMkLst>
            <pc:docMk/>
            <pc:sldMk cId="4036636879" sldId="278"/>
            <ac:spMk id="11" creationId="{00000000-0000-0000-0000-000000000000}"/>
          </ac:spMkLst>
        </pc:spChg>
        <pc:spChg chg="mod">
          <ac:chgData name="Todd Christensen" userId="f70cdd56-df4b-42f5-a87e-a975a8cdf948" providerId="ADAL" clId="{73635109-885E-4129-9AB7-E849055BFCDA}" dt="2020-01-16T22:52:50.558" v="270" actId="207"/>
          <ac:spMkLst>
            <pc:docMk/>
            <pc:sldMk cId="4036636879" sldId="278"/>
            <ac:spMk id="12" creationId="{00000000-0000-0000-0000-000000000000}"/>
          </ac:spMkLst>
        </pc:spChg>
        <pc:spChg chg="mod">
          <ac:chgData name="Todd Christensen" userId="f70cdd56-df4b-42f5-a87e-a975a8cdf948" providerId="ADAL" clId="{73635109-885E-4129-9AB7-E849055BFCDA}" dt="2020-01-16T22:52:50.558" v="270" actId="207"/>
          <ac:spMkLst>
            <pc:docMk/>
            <pc:sldMk cId="4036636879" sldId="278"/>
            <ac:spMk id="13" creationId="{00000000-0000-0000-0000-000000000000}"/>
          </ac:spMkLst>
        </pc:spChg>
        <pc:spChg chg="mod">
          <ac:chgData name="Todd Christensen" userId="f70cdd56-df4b-42f5-a87e-a975a8cdf948" providerId="ADAL" clId="{73635109-885E-4129-9AB7-E849055BFCDA}" dt="2020-01-16T22:52:50.558" v="270" actId="207"/>
          <ac:spMkLst>
            <pc:docMk/>
            <pc:sldMk cId="4036636879" sldId="278"/>
            <ac:spMk id="14" creationId="{00000000-0000-0000-0000-000000000000}"/>
          </ac:spMkLst>
        </pc:spChg>
        <pc:spChg chg="mod">
          <ac:chgData name="Todd Christensen" userId="f70cdd56-df4b-42f5-a87e-a975a8cdf948" providerId="ADAL" clId="{73635109-885E-4129-9AB7-E849055BFCDA}" dt="2020-01-16T22:52:50.558" v="270" actId="207"/>
          <ac:spMkLst>
            <pc:docMk/>
            <pc:sldMk cId="4036636879" sldId="278"/>
            <ac:spMk id="15" creationId="{00000000-0000-0000-0000-000000000000}"/>
          </ac:spMkLst>
        </pc:spChg>
        <pc:spChg chg="mod">
          <ac:chgData name="Todd Christensen" userId="f70cdd56-df4b-42f5-a87e-a975a8cdf948" providerId="ADAL" clId="{73635109-885E-4129-9AB7-E849055BFCDA}" dt="2020-01-16T22:52:50.558" v="270" actId="207"/>
          <ac:spMkLst>
            <pc:docMk/>
            <pc:sldMk cId="4036636879" sldId="278"/>
            <ac:spMk id="16" creationId="{00000000-0000-0000-0000-000000000000}"/>
          </ac:spMkLst>
        </pc:spChg>
        <pc:spChg chg="mod">
          <ac:chgData name="Todd Christensen" userId="f70cdd56-df4b-42f5-a87e-a975a8cdf948" providerId="ADAL" clId="{73635109-885E-4129-9AB7-E849055BFCDA}" dt="2020-01-16T22:45:43.733" v="205" actId="207"/>
          <ac:spMkLst>
            <pc:docMk/>
            <pc:sldMk cId="4036636879" sldId="278"/>
            <ac:spMk id="17" creationId="{00000000-0000-0000-0000-000000000000}"/>
          </ac:spMkLst>
        </pc:spChg>
        <pc:spChg chg="mod">
          <ac:chgData name="Todd Christensen" userId="f70cdd56-df4b-42f5-a87e-a975a8cdf948" providerId="ADAL" clId="{73635109-885E-4129-9AB7-E849055BFCDA}" dt="2020-01-16T22:45:43.733" v="205" actId="207"/>
          <ac:spMkLst>
            <pc:docMk/>
            <pc:sldMk cId="4036636879" sldId="278"/>
            <ac:spMk id="18" creationId="{00000000-0000-0000-0000-000000000000}"/>
          </ac:spMkLst>
        </pc:spChg>
        <pc:spChg chg="mod">
          <ac:chgData name="Todd Christensen" userId="f70cdd56-df4b-42f5-a87e-a975a8cdf948" providerId="ADAL" clId="{73635109-885E-4129-9AB7-E849055BFCDA}" dt="2020-01-16T22:43:13.393" v="176" actId="207"/>
          <ac:spMkLst>
            <pc:docMk/>
            <pc:sldMk cId="4036636879" sldId="278"/>
            <ac:spMk id="20" creationId="{00000000-0000-0000-0000-000000000000}"/>
          </ac:spMkLst>
        </pc:spChg>
        <pc:spChg chg="mod">
          <ac:chgData name="Todd Christensen" userId="f70cdd56-df4b-42f5-a87e-a975a8cdf948" providerId="ADAL" clId="{73635109-885E-4129-9AB7-E849055BFCDA}" dt="2020-01-16T22:43:13.393" v="176" actId="207"/>
          <ac:spMkLst>
            <pc:docMk/>
            <pc:sldMk cId="4036636879" sldId="278"/>
            <ac:spMk id="21" creationId="{00000000-0000-0000-0000-000000000000}"/>
          </ac:spMkLst>
        </pc:spChg>
        <pc:spChg chg="mod">
          <ac:chgData name="Todd Christensen" userId="f70cdd56-df4b-42f5-a87e-a975a8cdf948" providerId="ADAL" clId="{73635109-885E-4129-9AB7-E849055BFCDA}" dt="2020-01-16T22:43:13.393" v="176" actId="207"/>
          <ac:spMkLst>
            <pc:docMk/>
            <pc:sldMk cId="4036636879" sldId="278"/>
            <ac:spMk id="24" creationId="{00000000-0000-0000-0000-000000000000}"/>
          </ac:spMkLst>
        </pc:spChg>
        <pc:spChg chg="mod">
          <ac:chgData name="Todd Christensen" userId="f70cdd56-df4b-42f5-a87e-a975a8cdf948" providerId="ADAL" clId="{73635109-885E-4129-9AB7-E849055BFCDA}" dt="2020-01-16T22:43:13.393" v="176" actId="207"/>
          <ac:spMkLst>
            <pc:docMk/>
            <pc:sldMk cId="4036636879" sldId="278"/>
            <ac:spMk id="26" creationId="{00000000-0000-0000-0000-000000000000}"/>
          </ac:spMkLst>
        </pc:spChg>
        <pc:cxnChg chg="mod">
          <ac:chgData name="Todd Christensen" userId="f70cdd56-df4b-42f5-a87e-a975a8cdf948" providerId="ADAL" clId="{73635109-885E-4129-9AB7-E849055BFCDA}" dt="2020-01-16T22:48:51.743" v="235" actId="208"/>
          <ac:cxnSpMkLst>
            <pc:docMk/>
            <pc:sldMk cId="4036636879" sldId="278"/>
            <ac:cxnSpMk id="22" creationId="{00000000-0000-0000-0000-000000000000}"/>
          </ac:cxnSpMkLst>
        </pc:cxnChg>
        <pc:cxnChg chg="mod">
          <ac:chgData name="Todd Christensen" userId="f70cdd56-df4b-42f5-a87e-a975a8cdf948" providerId="ADAL" clId="{73635109-885E-4129-9AB7-E849055BFCDA}" dt="2020-01-16T22:48:51.743" v="235" actId="208"/>
          <ac:cxnSpMkLst>
            <pc:docMk/>
            <pc:sldMk cId="4036636879" sldId="278"/>
            <ac:cxnSpMk id="23" creationId="{00000000-0000-0000-0000-000000000000}"/>
          </ac:cxnSpMkLst>
        </pc:cxnChg>
        <pc:cxnChg chg="mod">
          <ac:chgData name="Todd Christensen" userId="f70cdd56-df4b-42f5-a87e-a975a8cdf948" providerId="ADAL" clId="{73635109-885E-4129-9AB7-E849055BFCDA}" dt="2020-01-16T22:48:51.743" v="235" actId="208"/>
          <ac:cxnSpMkLst>
            <pc:docMk/>
            <pc:sldMk cId="4036636879" sldId="278"/>
            <ac:cxnSpMk id="25" creationId="{00000000-0000-0000-0000-000000000000}"/>
          </ac:cxnSpMkLst>
        </pc:cxnChg>
        <pc:cxnChg chg="mod">
          <ac:chgData name="Todd Christensen" userId="f70cdd56-df4b-42f5-a87e-a975a8cdf948" providerId="ADAL" clId="{73635109-885E-4129-9AB7-E849055BFCDA}" dt="2020-01-16T22:48:51.743" v="235" actId="208"/>
          <ac:cxnSpMkLst>
            <pc:docMk/>
            <pc:sldMk cId="4036636879" sldId="278"/>
            <ac:cxnSpMk id="27" creationId="{00000000-0000-0000-0000-000000000000}"/>
          </ac:cxnSpMkLst>
        </pc:cxnChg>
      </pc:sldChg>
      <pc:sldChg chg="modSp">
        <pc:chgData name="Todd Christensen" userId="f70cdd56-df4b-42f5-a87e-a975a8cdf948" providerId="ADAL" clId="{73635109-885E-4129-9AB7-E849055BFCDA}" dt="2020-01-16T22:52:57.905" v="271" actId="207"/>
        <pc:sldMkLst>
          <pc:docMk/>
          <pc:sldMk cId="27167876" sldId="279"/>
        </pc:sldMkLst>
        <pc:spChg chg="mod">
          <ac:chgData name="Todd Christensen" userId="f70cdd56-df4b-42f5-a87e-a975a8cdf948" providerId="ADAL" clId="{73635109-885E-4129-9AB7-E849055BFCDA}" dt="2020-01-16T22:39:41.263" v="129" actId="207"/>
          <ac:spMkLst>
            <pc:docMk/>
            <pc:sldMk cId="27167876" sldId="279"/>
            <ac:spMk id="10" creationId="{00000000-0000-0000-0000-000000000000}"/>
          </ac:spMkLst>
        </pc:spChg>
        <pc:spChg chg="mod">
          <ac:chgData name="Todd Christensen" userId="f70cdd56-df4b-42f5-a87e-a975a8cdf948" providerId="ADAL" clId="{73635109-885E-4129-9AB7-E849055BFCDA}" dt="2020-01-16T22:52:57.905" v="271" actId="207"/>
          <ac:spMkLst>
            <pc:docMk/>
            <pc:sldMk cId="27167876" sldId="279"/>
            <ac:spMk id="11" creationId="{00000000-0000-0000-0000-000000000000}"/>
          </ac:spMkLst>
        </pc:spChg>
        <pc:spChg chg="mod">
          <ac:chgData name="Todd Christensen" userId="f70cdd56-df4b-42f5-a87e-a975a8cdf948" providerId="ADAL" clId="{73635109-885E-4129-9AB7-E849055BFCDA}" dt="2020-01-16T22:52:57.905" v="271" actId="207"/>
          <ac:spMkLst>
            <pc:docMk/>
            <pc:sldMk cId="27167876" sldId="279"/>
            <ac:spMk id="12" creationId="{00000000-0000-0000-0000-000000000000}"/>
          </ac:spMkLst>
        </pc:spChg>
        <pc:spChg chg="mod">
          <ac:chgData name="Todd Christensen" userId="f70cdd56-df4b-42f5-a87e-a975a8cdf948" providerId="ADAL" clId="{73635109-885E-4129-9AB7-E849055BFCDA}" dt="2020-01-16T22:52:57.905" v="271" actId="207"/>
          <ac:spMkLst>
            <pc:docMk/>
            <pc:sldMk cId="27167876" sldId="279"/>
            <ac:spMk id="13" creationId="{00000000-0000-0000-0000-000000000000}"/>
          </ac:spMkLst>
        </pc:spChg>
        <pc:spChg chg="mod">
          <ac:chgData name="Todd Christensen" userId="f70cdd56-df4b-42f5-a87e-a975a8cdf948" providerId="ADAL" clId="{73635109-885E-4129-9AB7-E849055BFCDA}" dt="2020-01-16T22:52:57.905" v="271" actId="207"/>
          <ac:spMkLst>
            <pc:docMk/>
            <pc:sldMk cId="27167876" sldId="279"/>
            <ac:spMk id="14" creationId="{00000000-0000-0000-0000-000000000000}"/>
          </ac:spMkLst>
        </pc:spChg>
        <pc:spChg chg="mod">
          <ac:chgData name="Todd Christensen" userId="f70cdd56-df4b-42f5-a87e-a975a8cdf948" providerId="ADAL" clId="{73635109-885E-4129-9AB7-E849055BFCDA}" dt="2020-01-16T22:52:57.905" v="271" actId="207"/>
          <ac:spMkLst>
            <pc:docMk/>
            <pc:sldMk cId="27167876" sldId="279"/>
            <ac:spMk id="15" creationId="{00000000-0000-0000-0000-000000000000}"/>
          </ac:spMkLst>
        </pc:spChg>
        <pc:spChg chg="mod">
          <ac:chgData name="Todd Christensen" userId="f70cdd56-df4b-42f5-a87e-a975a8cdf948" providerId="ADAL" clId="{73635109-885E-4129-9AB7-E849055BFCDA}" dt="2020-01-16T22:52:57.905" v="271" actId="207"/>
          <ac:spMkLst>
            <pc:docMk/>
            <pc:sldMk cId="27167876" sldId="279"/>
            <ac:spMk id="16" creationId="{00000000-0000-0000-0000-000000000000}"/>
          </ac:spMkLst>
        </pc:spChg>
        <pc:spChg chg="mod">
          <ac:chgData name="Todd Christensen" userId="f70cdd56-df4b-42f5-a87e-a975a8cdf948" providerId="ADAL" clId="{73635109-885E-4129-9AB7-E849055BFCDA}" dt="2020-01-16T22:45:47.597" v="206" actId="207"/>
          <ac:spMkLst>
            <pc:docMk/>
            <pc:sldMk cId="27167876" sldId="279"/>
            <ac:spMk id="17" creationId="{00000000-0000-0000-0000-000000000000}"/>
          </ac:spMkLst>
        </pc:spChg>
        <pc:spChg chg="mod">
          <ac:chgData name="Todd Christensen" userId="f70cdd56-df4b-42f5-a87e-a975a8cdf948" providerId="ADAL" clId="{73635109-885E-4129-9AB7-E849055BFCDA}" dt="2020-01-16T22:45:47.597" v="206" actId="207"/>
          <ac:spMkLst>
            <pc:docMk/>
            <pc:sldMk cId="27167876" sldId="279"/>
            <ac:spMk id="18" creationId="{00000000-0000-0000-0000-000000000000}"/>
          </ac:spMkLst>
        </pc:spChg>
        <pc:spChg chg="mod">
          <ac:chgData name="Todd Christensen" userId="f70cdd56-df4b-42f5-a87e-a975a8cdf948" providerId="ADAL" clId="{73635109-885E-4129-9AB7-E849055BFCDA}" dt="2020-01-16T22:43:27.947" v="178" actId="207"/>
          <ac:spMkLst>
            <pc:docMk/>
            <pc:sldMk cId="27167876" sldId="279"/>
            <ac:spMk id="20" creationId="{00000000-0000-0000-0000-000000000000}"/>
          </ac:spMkLst>
        </pc:spChg>
        <pc:spChg chg="mod">
          <ac:chgData name="Todd Christensen" userId="f70cdd56-df4b-42f5-a87e-a975a8cdf948" providerId="ADAL" clId="{73635109-885E-4129-9AB7-E849055BFCDA}" dt="2020-01-16T22:43:27.947" v="178" actId="207"/>
          <ac:spMkLst>
            <pc:docMk/>
            <pc:sldMk cId="27167876" sldId="279"/>
            <ac:spMk id="21" creationId="{00000000-0000-0000-0000-000000000000}"/>
          </ac:spMkLst>
        </pc:spChg>
        <pc:spChg chg="mod">
          <ac:chgData name="Todd Christensen" userId="f70cdd56-df4b-42f5-a87e-a975a8cdf948" providerId="ADAL" clId="{73635109-885E-4129-9AB7-E849055BFCDA}" dt="2020-01-16T22:43:27.947" v="178" actId="207"/>
          <ac:spMkLst>
            <pc:docMk/>
            <pc:sldMk cId="27167876" sldId="279"/>
            <ac:spMk id="24" creationId="{00000000-0000-0000-0000-000000000000}"/>
          </ac:spMkLst>
        </pc:spChg>
        <pc:spChg chg="mod">
          <ac:chgData name="Todd Christensen" userId="f70cdd56-df4b-42f5-a87e-a975a8cdf948" providerId="ADAL" clId="{73635109-885E-4129-9AB7-E849055BFCDA}" dt="2020-01-16T22:43:27.947" v="178" actId="207"/>
          <ac:spMkLst>
            <pc:docMk/>
            <pc:sldMk cId="27167876" sldId="279"/>
            <ac:spMk id="26" creationId="{00000000-0000-0000-0000-000000000000}"/>
          </ac:spMkLst>
        </pc:spChg>
        <pc:picChg chg="mod">
          <ac:chgData name="Todd Christensen" userId="f70cdd56-df4b-42f5-a87e-a975a8cdf948" providerId="ADAL" clId="{73635109-885E-4129-9AB7-E849055BFCDA}" dt="2020-01-16T22:52:57.905" v="271" actId="207"/>
          <ac:picMkLst>
            <pc:docMk/>
            <pc:sldMk cId="27167876" sldId="279"/>
            <ac:picMk id="2" creationId="{00000000-0000-0000-0000-000000000000}"/>
          </ac:picMkLst>
        </pc:picChg>
        <pc:cxnChg chg="mod">
          <ac:chgData name="Todd Christensen" userId="f70cdd56-df4b-42f5-a87e-a975a8cdf948" providerId="ADAL" clId="{73635109-885E-4129-9AB7-E849055BFCDA}" dt="2020-01-16T22:48:58.510" v="236" actId="208"/>
          <ac:cxnSpMkLst>
            <pc:docMk/>
            <pc:sldMk cId="27167876" sldId="279"/>
            <ac:cxnSpMk id="22" creationId="{00000000-0000-0000-0000-000000000000}"/>
          </ac:cxnSpMkLst>
        </pc:cxnChg>
        <pc:cxnChg chg="mod">
          <ac:chgData name="Todd Christensen" userId="f70cdd56-df4b-42f5-a87e-a975a8cdf948" providerId="ADAL" clId="{73635109-885E-4129-9AB7-E849055BFCDA}" dt="2020-01-16T22:48:58.510" v="236" actId="208"/>
          <ac:cxnSpMkLst>
            <pc:docMk/>
            <pc:sldMk cId="27167876" sldId="279"/>
            <ac:cxnSpMk id="23" creationId="{00000000-0000-0000-0000-000000000000}"/>
          </ac:cxnSpMkLst>
        </pc:cxnChg>
        <pc:cxnChg chg="mod">
          <ac:chgData name="Todd Christensen" userId="f70cdd56-df4b-42f5-a87e-a975a8cdf948" providerId="ADAL" clId="{73635109-885E-4129-9AB7-E849055BFCDA}" dt="2020-01-16T22:48:58.510" v="236" actId="208"/>
          <ac:cxnSpMkLst>
            <pc:docMk/>
            <pc:sldMk cId="27167876" sldId="279"/>
            <ac:cxnSpMk id="25" creationId="{00000000-0000-0000-0000-000000000000}"/>
          </ac:cxnSpMkLst>
        </pc:cxnChg>
        <pc:cxnChg chg="mod">
          <ac:chgData name="Todd Christensen" userId="f70cdd56-df4b-42f5-a87e-a975a8cdf948" providerId="ADAL" clId="{73635109-885E-4129-9AB7-E849055BFCDA}" dt="2020-01-16T22:48:58.510" v="236" actId="208"/>
          <ac:cxnSpMkLst>
            <pc:docMk/>
            <pc:sldMk cId="27167876" sldId="279"/>
            <ac:cxnSpMk id="27" creationId="{00000000-0000-0000-0000-000000000000}"/>
          </ac:cxnSpMkLst>
        </pc:cxnChg>
      </pc:sldChg>
      <pc:sldChg chg="modSp">
        <pc:chgData name="Todd Christensen" userId="f70cdd56-df4b-42f5-a87e-a975a8cdf948" providerId="ADAL" clId="{73635109-885E-4129-9AB7-E849055BFCDA}" dt="2020-01-16T22:53:04.120" v="272" actId="207"/>
        <pc:sldMkLst>
          <pc:docMk/>
          <pc:sldMk cId="2027104824" sldId="280"/>
        </pc:sldMkLst>
        <pc:spChg chg="mod">
          <ac:chgData name="Todd Christensen" userId="f70cdd56-df4b-42f5-a87e-a975a8cdf948" providerId="ADAL" clId="{73635109-885E-4129-9AB7-E849055BFCDA}" dt="2020-01-16T22:39:47.915" v="131" actId="207"/>
          <ac:spMkLst>
            <pc:docMk/>
            <pc:sldMk cId="2027104824" sldId="280"/>
            <ac:spMk id="10" creationId="{00000000-0000-0000-0000-000000000000}"/>
          </ac:spMkLst>
        </pc:spChg>
        <pc:spChg chg="mod">
          <ac:chgData name="Todd Christensen" userId="f70cdd56-df4b-42f5-a87e-a975a8cdf948" providerId="ADAL" clId="{73635109-885E-4129-9AB7-E849055BFCDA}" dt="2020-01-16T22:39:50.002" v="132" actId="14100"/>
          <ac:spMkLst>
            <pc:docMk/>
            <pc:sldMk cId="2027104824" sldId="280"/>
            <ac:spMk id="11" creationId="{00000000-0000-0000-0000-000000000000}"/>
          </ac:spMkLst>
        </pc:spChg>
        <pc:spChg chg="mod">
          <ac:chgData name="Todd Christensen" userId="f70cdd56-df4b-42f5-a87e-a975a8cdf948" providerId="ADAL" clId="{73635109-885E-4129-9AB7-E849055BFCDA}" dt="2020-01-16T22:53:04.120" v="272" actId="207"/>
          <ac:spMkLst>
            <pc:docMk/>
            <pc:sldMk cId="2027104824" sldId="280"/>
            <ac:spMk id="12" creationId="{00000000-0000-0000-0000-000000000000}"/>
          </ac:spMkLst>
        </pc:spChg>
        <pc:spChg chg="mod">
          <ac:chgData name="Todd Christensen" userId="f70cdd56-df4b-42f5-a87e-a975a8cdf948" providerId="ADAL" clId="{73635109-885E-4129-9AB7-E849055BFCDA}" dt="2020-01-16T22:53:04.120" v="272" actId="207"/>
          <ac:spMkLst>
            <pc:docMk/>
            <pc:sldMk cId="2027104824" sldId="280"/>
            <ac:spMk id="14" creationId="{00000000-0000-0000-0000-000000000000}"/>
          </ac:spMkLst>
        </pc:spChg>
        <pc:spChg chg="mod">
          <ac:chgData name="Todd Christensen" userId="f70cdd56-df4b-42f5-a87e-a975a8cdf948" providerId="ADAL" clId="{73635109-885E-4129-9AB7-E849055BFCDA}" dt="2020-01-16T22:53:04.120" v="272" actId="207"/>
          <ac:spMkLst>
            <pc:docMk/>
            <pc:sldMk cId="2027104824" sldId="280"/>
            <ac:spMk id="15" creationId="{00000000-0000-0000-0000-000000000000}"/>
          </ac:spMkLst>
        </pc:spChg>
        <pc:spChg chg="mod">
          <ac:chgData name="Todd Christensen" userId="f70cdd56-df4b-42f5-a87e-a975a8cdf948" providerId="ADAL" clId="{73635109-885E-4129-9AB7-E849055BFCDA}" dt="2020-01-16T22:45:57.877" v="207" actId="207"/>
          <ac:spMkLst>
            <pc:docMk/>
            <pc:sldMk cId="2027104824" sldId="280"/>
            <ac:spMk id="17" creationId="{00000000-0000-0000-0000-000000000000}"/>
          </ac:spMkLst>
        </pc:spChg>
        <pc:spChg chg="mod">
          <ac:chgData name="Todd Christensen" userId="f70cdd56-df4b-42f5-a87e-a975a8cdf948" providerId="ADAL" clId="{73635109-885E-4129-9AB7-E849055BFCDA}" dt="2020-01-16T22:43:32.413" v="179" actId="207"/>
          <ac:spMkLst>
            <pc:docMk/>
            <pc:sldMk cId="2027104824" sldId="280"/>
            <ac:spMk id="24" creationId="{00000000-0000-0000-0000-000000000000}"/>
          </ac:spMkLst>
        </pc:spChg>
        <pc:spChg chg="mod">
          <ac:chgData name="Todd Christensen" userId="f70cdd56-df4b-42f5-a87e-a975a8cdf948" providerId="ADAL" clId="{73635109-885E-4129-9AB7-E849055BFCDA}" dt="2020-01-16T22:43:32.413" v="179" actId="207"/>
          <ac:spMkLst>
            <pc:docMk/>
            <pc:sldMk cId="2027104824" sldId="280"/>
            <ac:spMk id="26" creationId="{00000000-0000-0000-0000-000000000000}"/>
          </ac:spMkLst>
        </pc:spChg>
        <pc:cxnChg chg="mod">
          <ac:chgData name="Todd Christensen" userId="f70cdd56-df4b-42f5-a87e-a975a8cdf948" providerId="ADAL" clId="{73635109-885E-4129-9AB7-E849055BFCDA}" dt="2020-01-16T22:49:04.323" v="237" actId="208"/>
          <ac:cxnSpMkLst>
            <pc:docMk/>
            <pc:sldMk cId="2027104824" sldId="280"/>
            <ac:cxnSpMk id="25" creationId="{00000000-0000-0000-0000-000000000000}"/>
          </ac:cxnSpMkLst>
        </pc:cxnChg>
        <pc:cxnChg chg="mod">
          <ac:chgData name="Todd Christensen" userId="f70cdd56-df4b-42f5-a87e-a975a8cdf948" providerId="ADAL" clId="{73635109-885E-4129-9AB7-E849055BFCDA}" dt="2020-01-16T22:49:04.323" v="237" actId="208"/>
          <ac:cxnSpMkLst>
            <pc:docMk/>
            <pc:sldMk cId="2027104824" sldId="280"/>
            <ac:cxnSpMk id="27" creationId="{00000000-0000-0000-0000-000000000000}"/>
          </ac:cxnSpMkLst>
        </pc:cxnChg>
      </pc:sldChg>
      <pc:sldChg chg="modSp">
        <pc:chgData name="Todd Christensen" userId="f70cdd56-df4b-42f5-a87e-a975a8cdf948" providerId="ADAL" clId="{73635109-885E-4129-9AB7-E849055BFCDA}" dt="2020-01-16T22:53:08.775" v="273" actId="207"/>
        <pc:sldMkLst>
          <pc:docMk/>
          <pc:sldMk cId="2708751945" sldId="281"/>
        </pc:sldMkLst>
        <pc:spChg chg="mod">
          <ac:chgData name="Todd Christensen" userId="f70cdd56-df4b-42f5-a87e-a975a8cdf948" providerId="ADAL" clId="{73635109-885E-4129-9AB7-E849055BFCDA}" dt="2020-01-16T22:39:53.772" v="133" actId="207"/>
          <ac:spMkLst>
            <pc:docMk/>
            <pc:sldMk cId="2708751945" sldId="281"/>
            <ac:spMk id="10" creationId="{00000000-0000-0000-0000-000000000000}"/>
          </ac:spMkLst>
        </pc:spChg>
        <pc:spChg chg="mod">
          <ac:chgData name="Todd Christensen" userId="f70cdd56-df4b-42f5-a87e-a975a8cdf948" providerId="ADAL" clId="{73635109-885E-4129-9AB7-E849055BFCDA}" dt="2020-01-16T22:53:08.775" v="273" actId="207"/>
          <ac:spMkLst>
            <pc:docMk/>
            <pc:sldMk cId="2708751945" sldId="281"/>
            <ac:spMk id="11" creationId="{00000000-0000-0000-0000-000000000000}"/>
          </ac:spMkLst>
        </pc:spChg>
        <pc:spChg chg="mod">
          <ac:chgData name="Todd Christensen" userId="f70cdd56-df4b-42f5-a87e-a975a8cdf948" providerId="ADAL" clId="{73635109-885E-4129-9AB7-E849055BFCDA}" dt="2020-01-16T22:53:08.775" v="273" actId="207"/>
          <ac:spMkLst>
            <pc:docMk/>
            <pc:sldMk cId="2708751945" sldId="281"/>
            <ac:spMk id="12" creationId="{00000000-0000-0000-0000-000000000000}"/>
          </ac:spMkLst>
        </pc:spChg>
        <pc:spChg chg="mod">
          <ac:chgData name="Todd Christensen" userId="f70cdd56-df4b-42f5-a87e-a975a8cdf948" providerId="ADAL" clId="{73635109-885E-4129-9AB7-E849055BFCDA}" dt="2020-01-16T22:53:08.775" v="273" actId="207"/>
          <ac:spMkLst>
            <pc:docMk/>
            <pc:sldMk cId="2708751945" sldId="281"/>
            <ac:spMk id="13" creationId="{00000000-0000-0000-0000-000000000000}"/>
          </ac:spMkLst>
        </pc:spChg>
        <pc:spChg chg="mod">
          <ac:chgData name="Todd Christensen" userId="f70cdd56-df4b-42f5-a87e-a975a8cdf948" providerId="ADAL" clId="{73635109-885E-4129-9AB7-E849055BFCDA}" dt="2020-01-16T22:53:08.775" v="273" actId="207"/>
          <ac:spMkLst>
            <pc:docMk/>
            <pc:sldMk cId="2708751945" sldId="281"/>
            <ac:spMk id="14" creationId="{00000000-0000-0000-0000-000000000000}"/>
          </ac:spMkLst>
        </pc:spChg>
        <pc:spChg chg="mod">
          <ac:chgData name="Todd Christensen" userId="f70cdd56-df4b-42f5-a87e-a975a8cdf948" providerId="ADAL" clId="{73635109-885E-4129-9AB7-E849055BFCDA}" dt="2020-01-16T22:53:08.775" v="273" actId="207"/>
          <ac:spMkLst>
            <pc:docMk/>
            <pc:sldMk cId="2708751945" sldId="281"/>
            <ac:spMk id="15" creationId="{00000000-0000-0000-0000-000000000000}"/>
          </ac:spMkLst>
        </pc:spChg>
        <pc:spChg chg="mod">
          <ac:chgData name="Todd Christensen" userId="f70cdd56-df4b-42f5-a87e-a975a8cdf948" providerId="ADAL" clId="{73635109-885E-4129-9AB7-E849055BFCDA}" dt="2020-01-16T22:53:08.775" v="273" actId="207"/>
          <ac:spMkLst>
            <pc:docMk/>
            <pc:sldMk cId="2708751945" sldId="281"/>
            <ac:spMk id="16" creationId="{00000000-0000-0000-0000-000000000000}"/>
          </ac:spMkLst>
        </pc:spChg>
        <pc:spChg chg="mod">
          <ac:chgData name="Todd Christensen" userId="f70cdd56-df4b-42f5-a87e-a975a8cdf948" providerId="ADAL" clId="{73635109-885E-4129-9AB7-E849055BFCDA}" dt="2020-01-16T22:46:01.818" v="208" actId="207"/>
          <ac:spMkLst>
            <pc:docMk/>
            <pc:sldMk cId="2708751945" sldId="281"/>
            <ac:spMk id="17" creationId="{00000000-0000-0000-0000-000000000000}"/>
          </ac:spMkLst>
        </pc:spChg>
        <pc:spChg chg="mod">
          <ac:chgData name="Todd Christensen" userId="f70cdd56-df4b-42f5-a87e-a975a8cdf948" providerId="ADAL" clId="{73635109-885E-4129-9AB7-E849055BFCDA}" dt="2020-01-16T22:46:01.818" v="208" actId="207"/>
          <ac:spMkLst>
            <pc:docMk/>
            <pc:sldMk cId="2708751945" sldId="281"/>
            <ac:spMk id="18" creationId="{00000000-0000-0000-0000-000000000000}"/>
          </ac:spMkLst>
        </pc:spChg>
        <pc:spChg chg="mod">
          <ac:chgData name="Todd Christensen" userId="f70cdd56-df4b-42f5-a87e-a975a8cdf948" providerId="ADAL" clId="{73635109-885E-4129-9AB7-E849055BFCDA}" dt="2020-01-16T22:43:41.311" v="180" actId="207"/>
          <ac:spMkLst>
            <pc:docMk/>
            <pc:sldMk cId="2708751945" sldId="281"/>
            <ac:spMk id="20" creationId="{00000000-0000-0000-0000-000000000000}"/>
          </ac:spMkLst>
        </pc:spChg>
        <pc:spChg chg="mod">
          <ac:chgData name="Todd Christensen" userId="f70cdd56-df4b-42f5-a87e-a975a8cdf948" providerId="ADAL" clId="{73635109-885E-4129-9AB7-E849055BFCDA}" dt="2020-01-16T22:43:41.311" v="180" actId="207"/>
          <ac:spMkLst>
            <pc:docMk/>
            <pc:sldMk cId="2708751945" sldId="281"/>
            <ac:spMk id="21" creationId="{00000000-0000-0000-0000-000000000000}"/>
          </ac:spMkLst>
        </pc:spChg>
        <pc:spChg chg="mod">
          <ac:chgData name="Todd Christensen" userId="f70cdd56-df4b-42f5-a87e-a975a8cdf948" providerId="ADAL" clId="{73635109-885E-4129-9AB7-E849055BFCDA}" dt="2020-01-16T22:43:41.311" v="180" actId="207"/>
          <ac:spMkLst>
            <pc:docMk/>
            <pc:sldMk cId="2708751945" sldId="281"/>
            <ac:spMk id="24" creationId="{00000000-0000-0000-0000-000000000000}"/>
          </ac:spMkLst>
        </pc:spChg>
        <pc:spChg chg="mod">
          <ac:chgData name="Todd Christensen" userId="f70cdd56-df4b-42f5-a87e-a975a8cdf948" providerId="ADAL" clId="{73635109-885E-4129-9AB7-E849055BFCDA}" dt="2020-01-16T22:43:41.311" v="180" actId="207"/>
          <ac:spMkLst>
            <pc:docMk/>
            <pc:sldMk cId="2708751945" sldId="281"/>
            <ac:spMk id="26" creationId="{00000000-0000-0000-0000-000000000000}"/>
          </ac:spMkLst>
        </pc:spChg>
        <pc:cxnChg chg="mod">
          <ac:chgData name="Todd Christensen" userId="f70cdd56-df4b-42f5-a87e-a975a8cdf948" providerId="ADAL" clId="{73635109-885E-4129-9AB7-E849055BFCDA}" dt="2020-01-16T22:49:11.106" v="238" actId="208"/>
          <ac:cxnSpMkLst>
            <pc:docMk/>
            <pc:sldMk cId="2708751945" sldId="281"/>
            <ac:cxnSpMk id="22" creationId="{00000000-0000-0000-0000-000000000000}"/>
          </ac:cxnSpMkLst>
        </pc:cxnChg>
        <pc:cxnChg chg="mod">
          <ac:chgData name="Todd Christensen" userId="f70cdd56-df4b-42f5-a87e-a975a8cdf948" providerId="ADAL" clId="{73635109-885E-4129-9AB7-E849055BFCDA}" dt="2020-01-16T22:49:11.106" v="238" actId="208"/>
          <ac:cxnSpMkLst>
            <pc:docMk/>
            <pc:sldMk cId="2708751945" sldId="281"/>
            <ac:cxnSpMk id="23" creationId="{00000000-0000-0000-0000-000000000000}"/>
          </ac:cxnSpMkLst>
        </pc:cxnChg>
        <pc:cxnChg chg="mod">
          <ac:chgData name="Todd Christensen" userId="f70cdd56-df4b-42f5-a87e-a975a8cdf948" providerId="ADAL" clId="{73635109-885E-4129-9AB7-E849055BFCDA}" dt="2020-01-16T22:49:11.106" v="238" actId="208"/>
          <ac:cxnSpMkLst>
            <pc:docMk/>
            <pc:sldMk cId="2708751945" sldId="281"/>
            <ac:cxnSpMk id="25" creationId="{00000000-0000-0000-0000-000000000000}"/>
          </ac:cxnSpMkLst>
        </pc:cxnChg>
        <pc:cxnChg chg="mod">
          <ac:chgData name="Todd Christensen" userId="f70cdd56-df4b-42f5-a87e-a975a8cdf948" providerId="ADAL" clId="{73635109-885E-4129-9AB7-E849055BFCDA}" dt="2020-01-16T22:49:11.106" v="238" actId="208"/>
          <ac:cxnSpMkLst>
            <pc:docMk/>
            <pc:sldMk cId="2708751945" sldId="281"/>
            <ac:cxnSpMk id="27" creationId="{00000000-0000-0000-0000-000000000000}"/>
          </ac:cxnSpMkLst>
        </pc:cxnChg>
      </pc:sldChg>
      <pc:sldChg chg="modSp">
        <pc:chgData name="Todd Christensen" userId="f70cdd56-df4b-42f5-a87e-a975a8cdf948" providerId="ADAL" clId="{73635109-885E-4129-9AB7-E849055BFCDA}" dt="2020-01-16T22:53:12.946" v="274" actId="207"/>
        <pc:sldMkLst>
          <pc:docMk/>
          <pc:sldMk cId="2194035651" sldId="282"/>
        </pc:sldMkLst>
        <pc:spChg chg="mod">
          <ac:chgData name="Todd Christensen" userId="f70cdd56-df4b-42f5-a87e-a975a8cdf948" providerId="ADAL" clId="{73635109-885E-4129-9AB7-E849055BFCDA}" dt="2020-01-16T22:39:58.718" v="135" actId="207"/>
          <ac:spMkLst>
            <pc:docMk/>
            <pc:sldMk cId="2194035651" sldId="282"/>
            <ac:spMk id="10" creationId="{00000000-0000-0000-0000-000000000000}"/>
          </ac:spMkLst>
        </pc:spChg>
        <pc:spChg chg="mod">
          <ac:chgData name="Todd Christensen" userId="f70cdd56-df4b-42f5-a87e-a975a8cdf948" providerId="ADAL" clId="{73635109-885E-4129-9AB7-E849055BFCDA}" dt="2020-01-16T22:53:12.946" v="274" actId="207"/>
          <ac:spMkLst>
            <pc:docMk/>
            <pc:sldMk cId="2194035651" sldId="282"/>
            <ac:spMk id="11" creationId="{00000000-0000-0000-0000-000000000000}"/>
          </ac:spMkLst>
        </pc:spChg>
        <pc:spChg chg="mod">
          <ac:chgData name="Todd Christensen" userId="f70cdd56-df4b-42f5-a87e-a975a8cdf948" providerId="ADAL" clId="{73635109-885E-4129-9AB7-E849055BFCDA}" dt="2020-01-16T22:53:12.946" v="274" actId="207"/>
          <ac:spMkLst>
            <pc:docMk/>
            <pc:sldMk cId="2194035651" sldId="282"/>
            <ac:spMk id="12" creationId="{00000000-0000-0000-0000-000000000000}"/>
          </ac:spMkLst>
        </pc:spChg>
        <pc:spChg chg="mod">
          <ac:chgData name="Todd Christensen" userId="f70cdd56-df4b-42f5-a87e-a975a8cdf948" providerId="ADAL" clId="{73635109-885E-4129-9AB7-E849055BFCDA}" dt="2020-01-16T22:53:12.946" v="274" actId="207"/>
          <ac:spMkLst>
            <pc:docMk/>
            <pc:sldMk cId="2194035651" sldId="282"/>
            <ac:spMk id="14" creationId="{00000000-0000-0000-0000-000000000000}"/>
          </ac:spMkLst>
        </pc:spChg>
        <pc:spChg chg="mod">
          <ac:chgData name="Todd Christensen" userId="f70cdd56-df4b-42f5-a87e-a975a8cdf948" providerId="ADAL" clId="{73635109-885E-4129-9AB7-E849055BFCDA}" dt="2020-01-16T22:53:12.946" v="274" actId="207"/>
          <ac:spMkLst>
            <pc:docMk/>
            <pc:sldMk cId="2194035651" sldId="282"/>
            <ac:spMk id="15" creationId="{00000000-0000-0000-0000-000000000000}"/>
          </ac:spMkLst>
        </pc:spChg>
        <pc:spChg chg="mod">
          <ac:chgData name="Todd Christensen" userId="f70cdd56-df4b-42f5-a87e-a975a8cdf948" providerId="ADAL" clId="{73635109-885E-4129-9AB7-E849055BFCDA}" dt="2020-01-16T22:46:10.365" v="210" actId="207"/>
          <ac:spMkLst>
            <pc:docMk/>
            <pc:sldMk cId="2194035651" sldId="282"/>
            <ac:spMk id="17" creationId="{00000000-0000-0000-0000-000000000000}"/>
          </ac:spMkLst>
        </pc:spChg>
        <pc:spChg chg="mod">
          <ac:chgData name="Todd Christensen" userId="f70cdd56-df4b-42f5-a87e-a975a8cdf948" providerId="ADAL" clId="{73635109-885E-4129-9AB7-E849055BFCDA}" dt="2020-01-16T22:43:45.303" v="181" actId="207"/>
          <ac:spMkLst>
            <pc:docMk/>
            <pc:sldMk cId="2194035651" sldId="282"/>
            <ac:spMk id="24" creationId="{00000000-0000-0000-0000-000000000000}"/>
          </ac:spMkLst>
        </pc:spChg>
        <pc:spChg chg="mod">
          <ac:chgData name="Todd Christensen" userId="f70cdd56-df4b-42f5-a87e-a975a8cdf948" providerId="ADAL" clId="{73635109-885E-4129-9AB7-E849055BFCDA}" dt="2020-01-16T22:43:45.303" v="181" actId="207"/>
          <ac:spMkLst>
            <pc:docMk/>
            <pc:sldMk cId="2194035651" sldId="282"/>
            <ac:spMk id="26" creationId="{00000000-0000-0000-0000-000000000000}"/>
          </ac:spMkLst>
        </pc:spChg>
        <pc:cxnChg chg="mod">
          <ac:chgData name="Todd Christensen" userId="f70cdd56-df4b-42f5-a87e-a975a8cdf948" providerId="ADAL" clId="{73635109-885E-4129-9AB7-E849055BFCDA}" dt="2020-01-16T22:49:19.205" v="239" actId="208"/>
          <ac:cxnSpMkLst>
            <pc:docMk/>
            <pc:sldMk cId="2194035651" sldId="282"/>
            <ac:cxnSpMk id="25" creationId="{00000000-0000-0000-0000-000000000000}"/>
          </ac:cxnSpMkLst>
        </pc:cxnChg>
        <pc:cxnChg chg="mod">
          <ac:chgData name="Todd Christensen" userId="f70cdd56-df4b-42f5-a87e-a975a8cdf948" providerId="ADAL" clId="{73635109-885E-4129-9AB7-E849055BFCDA}" dt="2020-01-16T22:49:19.205" v="239" actId="208"/>
          <ac:cxnSpMkLst>
            <pc:docMk/>
            <pc:sldMk cId="2194035651" sldId="282"/>
            <ac:cxnSpMk id="27" creationId="{00000000-0000-0000-0000-000000000000}"/>
          </ac:cxnSpMkLst>
        </pc:cxnChg>
      </pc:sldChg>
      <pc:sldChg chg="modSp">
        <pc:chgData name="Todd Christensen" userId="f70cdd56-df4b-42f5-a87e-a975a8cdf948" providerId="ADAL" clId="{73635109-885E-4129-9AB7-E849055BFCDA}" dt="2020-01-16T22:53:18.281" v="275" actId="207"/>
        <pc:sldMkLst>
          <pc:docMk/>
          <pc:sldMk cId="146952889" sldId="283"/>
        </pc:sldMkLst>
        <pc:spChg chg="mod">
          <ac:chgData name="Todd Christensen" userId="f70cdd56-df4b-42f5-a87e-a975a8cdf948" providerId="ADAL" clId="{73635109-885E-4129-9AB7-E849055BFCDA}" dt="2020-01-16T22:40:06.414" v="137" actId="207"/>
          <ac:spMkLst>
            <pc:docMk/>
            <pc:sldMk cId="146952889" sldId="283"/>
            <ac:spMk id="10" creationId="{00000000-0000-0000-0000-000000000000}"/>
          </ac:spMkLst>
        </pc:spChg>
        <pc:spChg chg="mod">
          <ac:chgData name="Todd Christensen" userId="f70cdd56-df4b-42f5-a87e-a975a8cdf948" providerId="ADAL" clId="{73635109-885E-4129-9AB7-E849055BFCDA}" dt="2020-01-16T22:53:18.281" v="275" actId="207"/>
          <ac:spMkLst>
            <pc:docMk/>
            <pc:sldMk cId="146952889" sldId="283"/>
            <ac:spMk id="11" creationId="{00000000-0000-0000-0000-000000000000}"/>
          </ac:spMkLst>
        </pc:spChg>
        <pc:spChg chg="mod">
          <ac:chgData name="Todd Christensen" userId="f70cdd56-df4b-42f5-a87e-a975a8cdf948" providerId="ADAL" clId="{73635109-885E-4129-9AB7-E849055BFCDA}" dt="2020-01-16T22:53:18.281" v="275" actId="207"/>
          <ac:spMkLst>
            <pc:docMk/>
            <pc:sldMk cId="146952889" sldId="283"/>
            <ac:spMk id="12" creationId="{00000000-0000-0000-0000-000000000000}"/>
          </ac:spMkLst>
        </pc:spChg>
        <pc:spChg chg="mod">
          <ac:chgData name="Todd Christensen" userId="f70cdd56-df4b-42f5-a87e-a975a8cdf948" providerId="ADAL" clId="{73635109-885E-4129-9AB7-E849055BFCDA}" dt="2020-01-16T22:53:18.281" v="275" actId="207"/>
          <ac:spMkLst>
            <pc:docMk/>
            <pc:sldMk cId="146952889" sldId="283"/>
            <ac:spMk id="13" creationId="{00000000-0000-0000-0000-000000000000}"/>
          </ac:spMkLst>
        </pc:spChg>
        <pc:spChg chg="mod">
          <ac:chgData name="Todd Christensen" userId="f70cdd56-df4b-42f5-a87e-a975a8cdf948" providerId="ADAL" clId="{73635109-885E-4129-9AB7-E849055BFCDA}" dt="2020-01-16T22:53:18.281" v="275" actId="207"/>
          <ac:spMkLst>
            <pc:docMk/>
            <pc:sldMk cId="146952889" sldId="283"/>
            <ac:spMk id="14" creationId="{00000000-0000-0000-0000-000000000000}"/>
          </ac:spMkLst>
        </pc:spChg>
        <pc:spChg chg="mod">
          <ac:chgData name="Todd Christensen" userId="f70cdd56-df4b-42f5-a87e-a975a8cdf948" providerId="ADAL" clId="{73635109-885E-4129-9AB7-E849055BFCDA}" dt="2020-01-16T22:53:18.281" v="275" actId="207"/>
          <ac:spMkLst>
            <pc:docMk/>
            <pc:sldMk cId="146952889" sldId="283"/>
            <ac:spMk id="15" creationId="{00000000-0000-0000-0000-000000000000}"/>
          </ac:spMkLst>
        </pc:spChg>
        <pc:spChg chg="mod">
          <ac:chgData name="Todd Christensen" userId="f70cdd56-df4b-42f5-a87e-a975a8cdf948" providerId="ADAL" clId="{73635109-885E-4129-9AB7-E849055BFCDA}" dt="2020-01-16T22:53:18.281" v="275" actId="207"/>
          <ac:spMkLst>
            <pc:docMk/>
            <pc:sldMk cId="146952889" sldId="283"/>
            <ac:spMk id="16" creationId="{00000000-0000-0000-0000-000000000000}"/>
          </ac:spMkLst>
        </pc:spChg>
        <pc:spChg chg="mod">
          <ac:chgData name="Todd Christensen" userId="f70cdd56-df4b-42f5-a87e-a975a8cdf948" providerId="ADAL" clId="{73635109-885E-4129-9AB7-E849055BFCDA}" dt="2020-01-16T22:46:14.042" v="211" actId="207"/>
          <ac:spMkLst>
            <pc:docMk/>
            <pc:sldMk cId="146952889" sldId="283"/>
            <ac:spMk id="17" creationId="{00000000-0000-0000-0000-000000000000}"/>
          </ac:spMkLst>
        </pc:spChg>
        <pc:spChg chg="mod">
          <ac:chgData name="Todd Christensen" userId="f70cdd56-df4b-42f5-a87e-a975a8cdf948" providerId="ADAL" clId="{73635109-885E-4129-9AB7-E849055BFCDA}" dt="2020-01-16T22:46:14.042" v="211" actId="207"/>
          <ac:spMkLst>
            <pc:docMk/>
            <pc:sldMk cId="146952889" sldId="283"/>
            <ac:spMk id="18" creationId="{00000000-0000-0000-0000-000000000000}"/>
          </ac:spMkLst>
        </pc:spChg>
        <pc:spChg chg="mod">
          <ac:chgData name="Todd Christensen" userId="f70cdd56-df4b-42f5-a87e-a975a8cdf948" providerId="ADAL" clId="{73635109-885E-4129-9AB7-E849055BFCDA}" dt="2020-01-16T22:43:50.515" v="182" actId="207"/>
          <ac:spMkLst>
            <pc:docMk/>
            <pc:sldMk cId="146952889" sldId="283"/>
            <ac:spMk id="20" creationId="{00000000-0000-0000-0000-000000000000}"/>
          </ac:spMkLst>
        </pc:spChg>
        <pc:spChg chg="mod">
          <ac:chgData name="Todd Christensen" userId="f70cdd56-df4b-42f5-a87e-a975a8cdf948" providerId="ADAL" clId="{73635109-885E-4129-9AB7-E849055BFCDA}" dt="2020-01-16T22:43:50.515" v="182" actId="207"/>
          <ac:spMkLst>
            <pc:docMk/>
            <pc:sldMk cId="146952889" sldId="283"/>
            <ac:spMk id="21" creationId="{00000000-0000-0000-0000-000000000000}"/>
          </ac:spMkLst>
        </pc:spChg>
        <pc:spChg chg="mod">
          <ac:chgData name="Todd Christensen" userId="f70cdd56-df4b-42f5-a87e-a975a8cdf948" providerId="ADAL" clId="{73635109-885E-4129-9AB7-E849055BFCDA}" dt="2020-01-16T22:43:50.515" v="182" actId="207"/>
          <ac:spMkLst>
            <pc:docMk/>
            <pc:sldMk cId="146952889" sldId="283"/>
            <ac:spMk id="24" creationId="{00000000-0000-0000-0000-000000000000}"/>
          </ac:spMkLst>
        </pc:spChg>
        <pc:spChg chg="mod">
          <ac:chgData name="Todd Christensen" userId="f70cdd56-df4b-42f5-a87e-a975a8cdf948" providerId="ADAL" clId="{73635109-885E-4129-9AB7-E849055BFCDA}" dt="2020-01-16T22:43:50.515" v="182" actId="207"/>
          <ac:spMkLst>
            <pc:docMk/>
            <pc:sldMk cId="146952889" sldId="283"/>
            <ac:spMk id="26" creationId="{00000000-0000-0000-0000-000000000000}"/>
          </ac:spMkLst>
        </pc:spChg>
        <pc:cxnChg chg="mod">
          <ac:chgData name="Todd Christensen" userId="f70cdd56-df4b-42f5-a87e-a975a8cdf948" providerId="ADAL" clId="{73635109-885E-4129-9AB7-E849055BFCDA}" dt="2020-01-16T22:49:25.869" v="240" actId="208"/>
          <ac:cxnSpMkLst>
            <pc:docMk/>
            <pc:sldMk cId="146952889" sldId="283"/>
            <ac:cxnSpMk id="22" creationId="{00000000-0000-0000-0000-000000000000}"/>
          </ac:cxnSpMkLst>
        </pc:cxnChg>
        <pc:cxnChg chg="mod">
          <ac:chgData name="Todd Christensen" userId="f70cdd56-df4b-42f5-a87e-a975a8cdf948" providerId="ADAL" clId="{73635109-885E-4129-9AB7-E849055BFCDA}" dt="2020-01-16T22:49:25.869" v="240" actId="208"/>
          <ac:cxnSpMkLst>
            <pc:docMk/>
            <pc:sldMk cId="146952889" sldId="283"/>
            <ac:cxnSpMk id="23" creationId="{00000000-0000-0000-0000-000000000000}"/>
          </ac:cxnSpMkLst>
        </pc:cxnChg>
        <pc:cxnChg chg="mod">
          <ac:chgData name="Todd Christensen" userId="f70cdd56-df4b-42f5-a87e-a975a8cdf948" providerId="ADAL" clId="{73635109-885E-4129-9AB7-E849055BFCDA}" dt="2020-01-16T22:49:25.869" v="240" actId="208"/>
          <ac:cxnSpMkLst>
            <pc:docMk/>
            <pc:sldMk cId="146952889" sldId="283"/>
            <ac:cxnSpMk id="25" creationId="{00000000-0000-0000-0000-000000000000}"/>
          </ac:cxnSpMkLst>
        </pc:cxnChg>
        <pc:cxnChg chg="mod">
          <ac:chgData name="Todd Christensen" userId="f70cdd56-df4b-42f5-a87e-a975a8cdf948" providerId="ADAL" clId="{73635109-885E-4129-9AB7-E849055BFCDA}" dt="2020-01-16T22:49:25.869" v="240" actId="208"/>
          <ac:cxnSpMkLst>
            <pc:docMk/>
            <pc:sldMk cId="146952889" sldId="283"/>
            <ac:cxnSpMk id="27" creationId="{00000000-0000-0000-0000-000000000000}"/>
          </ac:cxnSpMkLst>
        </pc:cxnChg>
      </pc:sldChg>
      <pc:sldChg chg="modSp">
        <pc:chgData name="Todd Christensen" userId="f70cdd56-df4b-42f5-a87e-a975a8cdf948" providerId="ADAL" clId="{73635109-885E-4129-9AB7-E849055BFCDA}" dt="2020-01-16T22:53:23.204" v="276" actId="207"/>
        <pc:sldMkLst>
          <pc:docMk/>
          <pc:sldMk cId="3615417072" sldId="284"/>
        </pc:sldMkLst>
        <pc:spChg chg="mod">
          <ac:chgData name="Todd Christensen" userId="f70cdd56-df4b-42f5-a87e-a975a8cdf948" providerId="ADAL" clId="{73635109-885E-4129-9AB7-E849055BFCDA}" dt="2020-01-16T22:40:11.206" v="139" actId="207"/>
          <ac:spMkLst>
            <pc:docMk/>
            <pc:sldMk cId="3615417072" sldId="284"/>
            <ac:spMk id="10" creationId="{00000000-0000-0000-0000-000000000000}"/>
          </ac:spMkLst>
        </pc:spChg>
        <pc:spChg chg="mod">
          <ac:chgData name="Todd Christensen" userId="f70cdd56-df4b-42f5-a87e-a975a8cdf948" providerId="ADAL" clId="{73635109-885E-4129-9AB7-E849055BFCDA}" dt="2020-01-16T22:53:23.204" v="276" actId="207"/>
          <ac:spMkLst>
            <pc:docMk/>
            <pc:sldMk cId="3615417072" sldId="284"/>
            <ac:spMk id="11" creationId="{00000000-0000-0000-0000-000000000000}"/>
          </ac:spMkLst>
        </pc:spChg>
        <pc:spChg chg="mod">
          <ac:chgData name="Todd Christensen" userId="f70cdd56-df4b-42f5-a87e-a975a8cdf948" providerId="ADAL" clId="{73635109-885E-4129-9AB7-E849055BFCDA}" dt="2020-01-16T22:53:23.204" v="276" actId="207"/>
          <ac:spMkLst>
            <pc:docMk/>
            <pc:sldMk cId="3615417072" sldId="284"/>
            <ac:spMk id="12" creationId="{00000000-0000-0000-0000-000000000000}"/>
          </ac:spMkLst>
        </pc:spChg>
        <pc:spChg chg="mod">
          <ac:chgData name="Todd Christensen" userId="f70cdd56-df4b-42f5-a87e-a975a8cdf948" providerId="ADAL" clId="{73635109-885E-4129-9AB7-E849055BFCDA}" dt="2020-01-16T22:53:23.204" v="276" actId="207"/>
          <ac:spMkLst>
            <pc:docMk/>
            <pc:sldMk cId="3615417072" sldId="284"/>
            <ac:spMk id="13" creationId="{00000000-0000-0000-0000-000000000000}"/>
          </ac:spMkLst>
        </pc:spChg>
        <pc:spChg chg="mod">
          <ac:chgData name="Todd Christensen" userId="f70cdd56-df4b-42f5-a87e-a975a8cdf948" providerId="ADAL" clId="{73635109-885E-4129-9AB7-E849055BFCDA}" dt="2020-01-16T22:53:23.204" v="276" actId="207"/>
          <ac:spMkLst>
            <pc:docMk/>
            <pc:sldMk cId="3615417072" sldId="284"/>
            <ac:spMk id="14" creationId="{00000000-0000-0000-0000-000000000000}"/>
          </ac:spMkLst>
        </pc:spChg>
        <pc:spChg chg="mod">
          <ac:chgData name="Todd Christensen" userId="f70cdd56-df4b-42f5-a87e-a975a8cdf948" providerId="ADAL" clId="{73635109-885E-4129-9AB7-E849055BFCDA}" dt="2020-01-16T22:53:23.204" v="276" actId="207"/>
          <ac:spMkLst>
            <pc:docMk/>
            <pc:sldMk cId="3615417072" sldId="284"/>
            <ac:spMk id="16" creationId="{00000000-0000-0000-0000-000000000000}"/>
          </ac:spMkLst>
        </pc:spChg>
        <pc:spChg chg="mod">
          <ac:chgData name="Todd Christensen" userId="f70cdd56-df4b-42f5-a87e-a975a8cdf948" providerId="ADAL" clId="{73635109-885E-4129-9AB7-E849055BFCDA}" dt="2020-01-16T22:46:18.369" v="212" actId="207"/>
          <ac:spMkLst>
            <pc:docMk/>
            <pc:sldMk cId="3615417072" sldId="284"/>
            <ac:spMk id="18" creationId="{00000000-0000-0000-0000-000000000000}"/>
          </ac:spMkLst>
        </pc:spChg>
        <pc:spChg chg="mod">
          <ac:chgData name="Todd Christensen" userId="f70cdd56-df4b-42f5-a87e-a975a8cdf948" providerId="ADAL" clId="{73635109-885E-4129-9AB7-E849055BFCDA}" dt="2020-01-16T22:43:57.544" v="183" actId="207"/>
          <ac:spMkLst>
            <pc:docMk/>
            <pc:sldMk cId="3615417072" sldId="284"/>
            <ac:spMk id="20" creationId="{00000000-0000-0000-0000-000000000000}"/>
          </ac:spMkLst>
        </pc:spChg>
        <pc:spChg chg="mod">
          <ac:chgData name="Todd Christensen" userId="f70cdd56-df4b-42f5-a87e-a975a8cdf948" providerId="ADAL" clId="{73635109-885E-4129-9AB7-E849055BFCDA}" dt="2020-01-16T22:43:57.544" v="183" actId="207"/>
          <ac:spMkLst>
            <pc:docMk/>
            <pc:sldMk cId="3615417072" sldId="284"/>
            <ac:spMk id="21" creationId="{00000000-0000-0000-0000-000000000000}"/>
          </ac:spMkLst>
        </pc:spChg>
        <pc:cxnChg chg="mod">
          <ac:chgData name="Todd Christensen" userId="f70cdd56-df4b-42f5-a87e-a975a8cdf948" providerId="ADAL" clId="{73635109-885E-4129-9AB7-E849055BFCDA}" dt="2020-01-16T22:49:30.855" v="241" actId="208"/>
          <ac:cxnSpMkLst>
            <pc:docMk/>
            <pc:sldMk cId="3615417072" sldId="284"/>
            <ac:cxnSpMk id="22" creationId="{00000000-0000-0000-0000-000000000000}"/>
          </ac:cxnSpMkLst>
        </pc:cxnChg>
        <pc:cxnChg chg="mod">
          <ac:chgData name="Todd Christensen" userId="f70cdd56-df4b-42f5-a87e-a975a8cdf948" providerId="ADAL" clId="{73635109-885E-4129-9AB7-E849055BFCDA}" dt="2020-01-16T22:49:30.855" v="241" actId="208"/>
          <ac:cxnSpMkLst>
            <pc:docMk/>
            <pc:sldMk cId="3615417072" sldId="284"/>
            <ac:cxnSpMk id="23" creationId="{00000000-0000-0000-0000-000000000000}"/>
          </ac:cxnSpMkLst>
        </pc:cxnChg>
      </pc:sldChg>
      <pc:sldChg chg="modSp">
        <pc:chgData name="Todd Christensen" userId="f70cdd56-df4b-42f5-a87e-a975a8cdf948" providerId="ADAL" clId="{73635109-885E-4129-9AB7-E849055BFCDA}" dt="2020-01-16T22:53:29.143" v="277" actId="207"/>
        <pc:sldMkLst>
          <pc:docMk/>
          <pc:sldMk cId="3920646014" sldId="285"/>
        </pc:sldMkLst>
        <pc:spChg chg="mod">
          <ac:chgData name="Todd Christensen" userId="f70cdd56-df4b-42f5-a87e-a975a8cdf948" providerId="ADAL" clId="{73635109-885E-4129-9AB7-E849055BFCDA}" dt="2020-01-16T22:40:17.801" v="141" actId="207"/>
          <ac:spMkLst>
            <pc:docMk/>
            <pc:sldMk cId="3920646014" sldId="285"/>
            <ac:spMk id="10" creationId="{00000000-0000-0000-0000-000000000000}"/>
          </ac:spMkLst>
        </pc:spChg>
        <pc:spChg chg="mod">
          <ac:chgData name="Todd Christensen" userId="f70cdd56-df4b-42f5-a87e-a975a8cdf948" providerId="ADAL" clId="{73635109-885E-4129-9AB7-E849055BFCDA}" dt="2020-01-16T22:53:29.143" v="277" actId="207"/>
          <ac:spMkLst>
            <pc:docMk/>
            <pc:sldMk cId="3920646014" sldId="285"/>
            <ac:spMk id="11" creationId="{00000000-0000-0000-0000-000000000000}"/>
          </ac:spMkLst>
        </pc:spChg>
        <pc:spChg chg="mod">
          <ac:chgData name="Todd Christensen" userId="f70cdd56-df4b-42f5-a87e-a975a8cdf948" providerId="ADAL" clId="{73635109-885E-4129-9AB7-E849055BFCDA}" dt="2020-01-16T22:53:29.143" v="277" actId="207"/>
          <ac:spMkLst>
            <pc:docMk/>
            <pc:sldMk cId="3920646014" sldId="285"/>
            <ac:spMk id="12" creationId="{00000000-0000-0000-0000-000000000000}"/>
          </ac:spMkLst>
        </pc:spChg>
        <pc:spChg chg="mod">
          <ac:chgData name="Todd Christensen" userId="f70cdd56-df4b-42f5-a87e-a975a8cdf948" providerId="ADAL" clId="{73635109-885E-4129-9AB7-E849055BFCDA}" dt="2020-01-16T22:53:29.143" v="277" actId="207"/>
          <ac:spMkLst>
            <pc:docMk/>
            <pc:sldMk cId="3920646014" sldId="285"/>
            <ac:spMk id="14" creationId="{00000000-0000-0000-0000-000000000000}"/>
          </ac:spMkLst>
        </pc:spChg>
        <pc:spChg chg="mod">
          <ac:chgData name="Todd Christensen" userId="f70cdd56-df4b-42f5-a87e-a975a8cdf948" providerId="ADAL" clId="{73635109-885E-4129-9AB7-E849055BFCDA}" dt="2020-01-16T22:53:29.143" v="277" actId="207"/>
          <ac:spMkLst>
            <pc:docMk/>
            <pc:sldMk cId="3920646014" sldId="285"/>
            <ac:spMk id="15" creationId="{00000000-0000-0000-0000-000000000000}"/>
          </ac:spMkLst>
        </pc:spChg>
        <pc:spChg chg="mod">
          <ac:chgData name="Todd Christensen" userId="f70cdd56-df4b-42f5-a87e-a975a8cdf948" providerId="ADAL" clId="{73635109-885E-4129-9AB7-E849055BFCDA}" dt="2020-01-16T22:53:29.143" v="277" actId="207"/>
          <ac:spMkLst>
            <pc:docMk/>
            <pc:sldMk cId="3920646014" sldId="285"/>
            <ac:spMk id="16" creationId="{00000000-0000-0000-0000-000000000000}"/>
          </ac:spMkLst>
        </pc:spChg>
        <pc:spChg chg="mod">
          <ac:chgData name="Todd Christensen" userId="f70cdd56-df4b-42f5-a87e-a975a8cdf948" providerId="ADAL" clId="{73635109-885E-4129-9AB7-E849055BFCDA}" dt="2020-01-16T22:46:21.683" v="213" actId="207"/>
          <ac:spMkLst>
            <pc:docMk/>
            <pc:sldMk cId="3920646014" sldId="285"/>
            <ac:spMk id="17" creationId="{00000000-0000-0000-0000-000000000000}"/>
          </ac:spMkLst>
        </pc:spChg>
        <pc:spChg chg="mod">
          <ac:chgData name="Todd Christensen" userId="f70cdd56-df4b-42f5-a87e-a975a8cdf948" providerId="ADAL" clId="{73635109-885E-4129-9AB7-E849055BFCDA}" dt="2020-01-16T22:46:21.683" v="213" actId="207"/>
          <ac:spMkLst>
            <pc:docMk/>
            <pc:sldMk cId="3920646014" sldId="285"/>
            <ac:spMk id="18" creationId="{00000000-0000-0000-0000-000000000000}"/>
          </ac:spMkLst>
        </pc:spChg>
        <pc:spChg chg="mod">
          <ac:chgData name="Todd Christensen" userId="f70cdd56-df4b-42f5-a87e-a975a8cdf948" providerId="ADAL" clId="{73635109-885E-4129-9AB7-E849055BFCDA}" dt="2020-01-16T22:44:03.713" v="184" actId="207"/>
          <ac:spMkLst>
            <pc:docMk/>
            <pc:sldMk cId="3920646014" sldId="285"/>
            <ac:spMk id="20" creationId="{00000000-0000-0000-0000-000000000000}"/>
          </ac:spMkLst>
        </pc:spChg>
        <pc:spChg chg="mod">
          <ac:chgData name="Todd Christensen" userId="f70cdd56-df4b-42f5-a87e-a975a8cdf948" providerId="ADAL" clId="{73635109-885E-4129-9AB7-E849055BFCDA}" dt="2020-01-16T22:44:03.713" v="184" actId="207"/>
          <ac:spMkLst>
            <pc:docMk/>
            <pc:sldMk cId="3920646014" sldId="285"/>
            <ac:spMk id="21" creationId="{00000000-0000-0000-0000-000000000000}"/>
          </ac:spMkLst>
        </pc:spChg>
        <pc:spChg chg="mod">
          <ac:chgData name="Todd Christensen" userId="f70cdd56-df4b-42f5-a87e-a975a8cdf948" providerId="ADAL" clId="{73635109-885E-4129-9AB7-E849055BFCDA}" dt="2020-01-16T22:44:03.713" v="184" actId="207"/>
          <ac:spMkLst>
            <pc:docMk/>
            <pc:sldMk cId="3920646014" sldId="285"/>
            <ac:spMk id="24" creationId="{00000000-0000-0000-0000-000000000000}"/>
          </ac:spMkLst>
        </pc:spChg>
        <pc:spChg chg="mod">
          <ac:chgData name="Todd Christensen" userId="f70cdd56-df4b-42f5-a87e-a975a8cdf948" providerId="ADAL" clId="{73635109-885E-4129-9AB7-E849055BFCDA}" dt="2020-01-16T22:44:03.713" v="184" actId="207"/>
          <ac:spMkLst>
            <pc:docMk/>
            <pc:sldMk cId="3920646014" sldId="285"/>
            <ac:spMk id="26" creationId="{00000000-0000-0000-0000-000000000000}"/>
          </ac:spMkLst>
        </pc:spChg>
        <pc:spChg chg="mod">
          <ac:chgData name="Todd Christensen" userId="f70cdd56-df4b-42f5-a87e-a975a8cdf948" providerId="ADAL" clId="{73635109-885E-4129-9AB7-E849055BFCDA}" dt="2020-01-16T22:53:29.143" v="277" actId="207"/>
          <ac:spMkLst>
            <pc:docMk/>
            <pc:sldMk cId="3920646014" sldId="285"/>
            <ac:spMk id="28" creationId="{00000000-0000-0000-0000-000000000000}"/>
          </ac:spMkLst>
        </pc:spChg>
        <pc:spChg chg="mod">
          <ac:chgData name="Todd Christensen" userId="f70cdd56-df4b-42f5-a87e-a975a8cdf948" providerId="ADAL" clId="{73635109-885E-4129-9AB7-E849055BFCDA}" dt="2020-01-16T22:53:29.143" v="277" actId="207"/>
          <ac:spMkLst>
            <pc:docMk/>
            <pc:sldMk cId="3920646014" sldId="285"/>
            <ac:spMk id="31" creationId="{00000000-0000-0000-0000-000000000000}"/>
          </ac:spMkLst>
        </pc:spChg>
        <pc:cxnChg chg="mod">
          <ac:chgData name="Todd Christensen" userId="f70cdd56-df4b-42f5-a87e-a975a8cdf948" providerId="ADAL" clId="{73635109-885E-4129-9AB7-E849055BFCDA}" dt="2020-01-16T22:49:37.987" v="242" actId="208"/>
          <ac:cxnSpMkLst>
            <pc:docMk/>
            <pc:sldMk cId="3920646014" sldId="285"/>
            <ac:cxnSpMk id="22" creationId="{00000000-0000-0000-0000-000000000000}"/>
          </ac:cxnSpMkLst>
        </pc:cxnChg>
        <pc:cxnChg chg="mod">
          <ac:chgData name="Todd Christensen" userId="f70cdd56-df4b-42f5-a87e-a975a8cdf948" providerId="ADAL" clId="{73635109-885E-4129-9AB7-E849055BFCDA}" dt="2020-01-16T22:49:37.987" v="242" actId="208"/>
          <ac:cxnSpMkLst>
            <pc:docMk/>
            <pc:sldMk cId="3920646014" sldId="285"/>
            <ac:cxnSpMk id="23" creationId="{00000000-0000-0000-0000-000000000000}"/>
          </ac:cxnSpMkLst>
        </pc:cxnChg>
        <pc:cxnChg chg="mod">
          <ac:chgData name="Todd Christensen" userId="f70cdd56-df4b-42f5-a87e-a975a8cdf948" providerId="ADAL" clId="{73635109-885E-4129-9AB7-E849055BFCDA}" dt="2020-01-16T22:49:37.987" v="242" actId="208"/>
          <ac:cxnSpMkLst>
            <pc:docMk/>
            <pc:sldMk cId="3920646014" sldId="285"/>
            <ac:cxnSpMk id="25" creationId="{00000000-0000-0000-0000-000000000000}"/>
          </ac:cxnSpMkLst>
        </pc:cxnChg>
        <pc:cxnChg chg="mod">
          <ac:chgData name="Todd Christensen" userId="f70cdd56-df4b-42f5-a87e-a975a8cdf948" providerId="ADAL" clId="{73635109-885E-4129-9AB7-E849055BFCDA}" dt="2020-01-16T22:49:37.987" v="242" actId="208"/>
          <ac:cxnSpMkLst>
            <pc:docMk/>
            <pc:sldMk cId="3920646014" sldId="285"/>
            <ac:cxnSpMk id="27" creationId="{00000000-0000-0000-0000-000000000000}"/>
          </ac:cxnSpMkLst>
        </pc:cxnChg>
      </pc:sldChg>
      <pc:sldChg chg="modSp">
        <pc:chgData name="Todd Christensen" userId="f70cdd56-df4b-42f5-a87e-a975a8cdf948" providerId="ADAL" clId="{73635109-885E-4129-9AB7-E849055BFCDA}" dt="2020-01-16T22:53:34.825" v="278" actId="207"/>
        <pc:sldMkLst>
          <pc:docMk/>
          <pc:sldMk cId="3639782862" sldId="286"/>
        </pc:sldMkLst>
        <pc:spChg chg="mod">
          <ac:chgData name="Todd Christensen" userId="f70cdd56-df4b-42f5-a87e-a975a8cdf948" providerId="ADAL" clId="{73635109-885E-4129-9AB7-E849055BFCDA}" dt="2020-01-16T22:40:22.586" v="143" actId="207"/>
          <ac:spMkLst>
            <pc:docMk/>
            <pc:sldMk cId="3639782862" sldId="286"/>
            <ac:spMk id="10" creationId="{00000000-0000-0000-0000-000000000000}"/>
          </ac:spMkLst>
        </pc:spChg>
        <pc:spChg chg="mod">
          <ac:chgData name="Todd Christensen" userId="f70cdd56-df4b-42f5-a87e-a975a8cdf948" providerId="ADAL" clId="{73635109-885E-4129-9AB7-E849055BFCDA}" dt="2020-01-16T22:53:34.825" v="278" actId="207"/>
          <ac:spMkLst>
            <pc:docMk/>
            <pc:sldMk cId="3639782862" sldId="286"/>
            <ac:spMk id="11" creationId="{00000000-0000-0000-0000-000000000000}"/>
          </ac:spMkLst>
        </pc:spChg>
        <pc:spChg chg="mod">
          <ac:chgData name="Todd Christensen" userId="f70cdd56-df4b-42f5-a87e-a975a8cdf948" providerId="ADAL" clId="{73635109-885E-4129-9AB7-E849055BFCDA}" dt="2020-01-16T22:53:34.825" v="278" actId="207"/>
          <ac:spMkLst>
            <pc:docMk/>
            <pc:sldMk cId="3639782862" sldId="286"/>
            <ac:spMk id="12" creationId="{00000000-0000-0000-0000-000000000000}"/>
          </ac:spMkLst>
        </pc:spChg>
        <pc:spChg chg="mod">
          <ac:chgData name="Todd Christensen" userId="f70cdd56-df4b-42f5-a87e-a975a8cdf948" providerId="ADAL" clId="{73635109-885E-4129-9AB7-E849055BFCDA}" dt="2020-01-16T22:53:34.825" v="278" actId="207"/>
          <ac:spMkLst>
            <pc:docMk/>
            <pc:sldMk cId="3639782862" sldId="286"/>
            <ac:spMk id="13" creationId="{00000000-0000-0000-0000-000000000000}"/>
          </ac:spMkLst>
        </pc:spChg>
        <pc:spChg chg="mod">
          <ac:chgData name="Todd Christensen" userId="f70cdd56-df4b-42f5-a87e-a975a8cdf948" providerId="ADAL" clId="{73635109-885E-4129-9AB7-E849055BFCDA}" dt="2020-01-16T22:53:34.825" v="278" actId="207"/>
          <ac:spMkLst>
            <pc:docMk/>
            <pc:sldMk cId="3639782862" sldId="286"/>
            <ac:spMk id="14" creationId="{00000000-0000-0000-0000-000000000000}"/>
          </ac:spMkLst>
        </pc:spChg>
        <pc:spChg chg="mod">
          <ac:chgData name="Todd Christensen" userId="f70cdd56-df4b-42f5-a87e-a975a8cdf948" providerId="ADAL" clId="{73635109-885E-4129-9AB7-E849055BFCDA}" dt="2020-01-16T22:53:34.825" v="278" actId="207"/>
          <ac:spMkLst>
            <pc:docMk/>
            <pc:sldMk cId="3639782862" sldId="286"/>
            <ac:spMk id="15" creationId="{00000000-0000-0000-0000-000000000000}"/>
          </ac:spMkLst>
        </pc:spChg>
        <pc:spChg chg="mod">
          <ac:chgData name="Todd Christensen" userId="f70cdd56-df4b-42f5-a87e-a975a8cdf948" providerId="ADAL" clId="{73635109-885E-4129-9AB7-E849055BFCDA}" dt="2020-01-16T22:53:34.825" v="278" actId="207"/>
          <ac:spMkLst>
            <pc:docMk/>
            <pc:sldMk cId="3639782862" sldId="286"/>
            <ac:spMk id="16" creationId="{00000000-0000-0000-0000-000000000000}"/>
          </ac:spMkLst>
        </pc:spChg>
        <pc:spChg chg="mod">
          <ac:chgData name="Todd Christensen" userId="f70cdd56-df4b-42f5-a87e-a975a8cdf948" providerId="ADAL" clId="{73635109-885E-4129-9AB7-E849055BFCDA}" dt="2020-01-16T22:46:26.492" v="214" actId="207"/>
          <ac:spMkLst>
            <pc:docMk/>
            <pc:sldMk cId="3639782862" sldId="286"/>
            <ac:spMk id="17" creationId="{00000000-0000-0000-0000-000000000000}"/>
          </ac:spMkLst>
        </pc:spChg>
        <pc:spChg chg="mod">
          <ac:chgData name="Todd Christensen" userId="f70cdd56-df4b-42f5-a87e-a975a8cdf948" providerId="ADAL" clId="{73635109-885E-4129-9AB7-E849055BFCDA}" dt="2020-01-16T22:46:26.492" v="214" actId="207"/>
          <ac:spMkLst>
            <pc:docMk/>
            <pc:sldMk cId="3639782862" sldId="286"/>
            <ac:spMk id="18" creationId="{00000000-0000-0000-0000-000000000000}"/>
          </ac:spMkLst>
        </pc:spChg>
        <pc:spChg chg="mod">
          <ac:chgData name="Todd Christensen" userId="f70cdd56-df4b-42f5-a87e-a975a8cdf948" providerId="ADAL" clId="{73635109-885E-4129-9AB7-E849055BFCDA}" dt="2020-01-16T22:44:10.472" v="185" actId="207"/>
          <ac:spMkLst>
            <pc:docMk/>
            <pc:sldMk cId="3639782862" sldId="286"/>
            <ac:spMk id="20" creationId="{00000000-0000-0000-0000-000000000000}"/>
          </ac:spMkLst>
        </pc:spChg>
        <pc:spChg chg="mod">
          <ac:chgData name="Todd Christensen" userId="f70cdd56-df4b-42f5-a87e-a975a8cdf948" providerId="ADAL" clId="{73635109-885E-4129-9AB7-E849055BFCDA}" dt="2020-01-16T22:44:10.472" v="185" actId="207"/>
          <ac:spMkLst>
            <pc:docMk/>
            <pc:sldMk cId="3639782862" sldId="286"/>
            <ac:spMk id="21" creationId="{00000000-0000-0000-0000-000000000000}"/>
          </ac:spMkLst>
        </pc:spChg>
        <pc:spChg chg="mod">
          <ac:chgData name="Todd Christensen" userId="f70cdd56-df4b-42f5-a87e-a975a8cdf948" providerId="ADAL" clId="{73635109-885E-4129-9AB7-E849055BFCDA}" dt="2020-01-16T22:44:10.472" v="185" actId="207"/>
          <ac:spMkLst>
            <pc:docMk/>
            <pc:sldMk cId="3639782862" sldId="286"/>
            <ac:spMk id="24" creationId="{00000000-0000-0000-0000-000000000000}"/>
          </ac:spMkLst>
        </pc:spChg>
        <pc:spChg chg="mod">
          <ac:chgData name="Todd Christensen" userId="f70cdd56-df4b-42f5-a87e-a975a8cdf948" providerId="ADAL" clId="{73635109-885E-4129-9AB7-E849055BFCDA}" dt="2020-01-16T22:44:10.472" v="185" actId="207"/>
          <ac:spMkLst>
            <pc:docMk/>
            <pc:sldMk cId="3639782862" sldId="286"/>
            <ac:spMk id="26" creationId="{00000000-0000-0000-0000-000000000000}"/>
          </ac:spMkLst>
        </pc:spChg>
        <pc:picChg chg="mod">
          <ac:chgData name="Todd Christensen" userId="f70cdd56-df4b-42f5-a87e-a975a8cdf948" providerId="ADAL" clId="{73635109-885E-4129-9AB7-E849055BFCDA}" dt="2020-01-16T22:53:34.825" v="278" actId="207"/>
          <ac:picMkLst>
            <pc:docMk/>
            <pc:sldMk cId="3639782862" sldId="286"/>
            <ac:picMk id="2" creationId="{00000000-0000-0000-0000-000000000000}"/>
          </ac:picMkLst>
        </pc:picChg>
        <pc:cxnChg chg="mod">
          <ac:chgData name="Todd Christensen" userId="f70cdd56-df4b-42f5-a87e-a975a8cdf948" providerId="ADAL" clId="{73635109-885E-4129-9AB7-E849055BFCDA}" dt="2020-01-16T22:49:47.889" v="243" actId="208"/>
          <ac:cxnSpMkLst>
            <pc:docMk/>
            <pc:sldMk cId="3639782862" sldId="286"/>
            <ac:cxnSpMk id="22" creationId="{00000000-0000-0000-0000-000000000000}"/>
          </ac:cxnSpMkLst>
        </pc:cxnChg>
        <pc:cxnChg chg="mod">
          <ac:chgData name="Todd Christensen" userId="f70cdd56-df4b-42f5-a87e-a975a8cdf948" providerId="ADAL" clId="{73635109-885E-4129-9AB7-E849055BFCDA}" dt="2020-01-16T22:49:47.889" v="243" actId="208"/>
          <ac:cxnSpMkLst>
            <pc:docMk/>
            <pc:sldMk cId="3639782862" sldId="286"/>
            <ac:cxnSpMk id="23" creationId="{00000000-0000-0000-0000-000000000000}"/>
          </ac:cxnSpMkLst>
        </pc:cxnChg>
        <pc:cxnChg chg="mod">
          <ac:chgData name="Todd Christensen" userId="f70cdd56-df4b-42f5-a87e-a975a8cdf948" providerId="ADAL" clId="{73635109-885E-4129-9AB7-E849055BFCDA}" dt="2020-01-16T22:49:47.889" v="243" actId="208"/>
          <ac:cxnSpMkLst>
            <pc:docMk/>
            <pc:sldMk cId="3639782862" sldId="286"/>
            <ac:cxnSpMk id="25" creationId="{00000000-0000-0000-0000-000000000000}"/>
          </ac:cxnSpMkLst>
        </pc:cxnChg>
        <pc:cxnChg chg="mod">
          <ac:chgData name="Todd Christensen" userId="f70cdd56-df4b-42f5-a87e-a975a8cdf948" providerId="ADAL" clId="{73635109-885E-4129-9AB7-E849055BFCDA}" dt="2020-01-16T22:49:47.889" v="243" actId="208"/>
          <ac:cxnSpMkLst>
            <pc:docMk/>
            <pc:sldMk cId="3639782862" sldId="286"/>
            <ac:cxnSpMk id="27" creationId="{00000000-0000-0000-0000-000000000000}"/>
          </ac:cxnSpMkLst>
        </pc:cxnChg>
      </pc:sldChg>
      <pc:sldChg chg="modSp">
        <pc:chgData name="Todd Christensen" userId="f70cdd56-df4b-42f5-a87e-a975a8cdf948" providerId="ADAL" clId="{73635109-885E-4129-9AB7-E849055BFCDA}" dt="2020-01-16T22:53:40.036" v="279" actId="207"/>
        <pc:sldMkLst>
          <pc:docMk/>
          <pc:sldMk cId="2673732034" sldId="287"/>
        </pc:sldMkLst>
        <pc:spChg chg="mod">
          <ac:chgData name="Todd Christensen" userId="f70cdd56-df4b-42f5-a87e-a975a8cdf948" providerId="ADAL" clId="{73635109-885E-4129-9AB7-E849055BFCDA}" dt="2020-01-16T22:40:29.468" v="145" actId="207"/>
          <ac:spMkLst>
            <pc:docMk/>
            <pc:sldMk cId="2673732034" sldId="287"/>
            <ac:spMk id="10" creationId="{00000000-0000-0000-0000-000000000000}"/>
          </ac:spMkLst>
        </pc:spChg>
        <pc:spChg chg="mod">
          <ac:chgData name="Todd Christensen" userId="f70cdd56-df4b-42f5-a87e-a975a8cdf948" providerId="ADAL" clId="{73635109-885E-4129-9AB7-E849055BFCDA}" dt="2020-01-16T22:53:40.036" v="279" actId="207"/>
          <ac:spMkLst>
            <pc:docMk/>
            <pc:sldMk cId="2673732034" sldId="287"/>
            <ac:spMk id="11" creationId="{00000000-0000-0000-0000-000000000000}"/>
          </ac:spMkLst>
        </pc:spChg>
        <pc:spChg chg="mod">
          <ac:chgData name="Todd Christensen" userId="f70cdd56-df4b-42f5-a87e-a975a8cdf948" providerId="ADAL" clId="{73635109-885E-4129-9AB7-E849055BFCDA}" dt="2020-01-16T22:53:40.036" v="279" actId="207"/>
          <ac:spMkLst>
            <pc:docMk/>
            <pc:sldMk cId="2673732034" sldId="287"/>
            <ac:spMk id="12" creationId="{00000000-0000-0000-0000-000000000000}"/>
          </ac:spMkLst>
        </pc:spChg>
        <pc:spChg chg="mod">
          <ac:chgData name="Todd Christensen" userId="f70cdd56-df4b-42f5-a87e-a975a8cdf948" providerId="ADAL" clId="{73635109-885E-4129-9AB7-E849055BFCDA}" dt="2020-01-16T22:53:40.036" v="279" actId="207"/>
          <ac:spMkLst>
            <pc:docMk/>
            <pc:sldMk cId="2673732034" sldId="287"/>
            <ac:spMk id="13" creationId="{00000000-0000-0000-0000-000000000000}"/>
          </ac:spMkLst>
        </pc:spChg>
        <pc:spChg chg="mod">
          <ac:chgData name="Todd Christensen" userId="f70cdd56-df4b-42f5-a87e-a975a8cdf948" providerId="ADAL" clId="{73635109-885E-4129-9AB7-E849055BFCDA}" dt="2020-01-16T22:53:40.036" v="279" actId="207"/>
          <ac:spMkLst>
            <pc:docMk/>
            <pc:sldMk cId="2673732034" sldId="287"/>
            <ac:spMk id="14" creationId="{00000000-0000-0000-0000-000000000000}"/>
          </ac:spMkLst>
        </pc:spChg>
        <pc:spChg chg="mod">
          <ac:chgData name="Todd Christensen" userId="f70cdd56-df4b-42f5-a87e-a975a8cdf948" providerId="ADAL" clId="{73635109-885E-4129-9AB7-E849055BFCDA}" dt="2020-01-16T22:53:40.036" v="279" actId="207"/>
          <ac:spMkLst>
            <pc:docMk/>
            <pc:sldMk cId="2673732034" sldId="287"/>
            <ac:spMk id="15" creationId="{00000000-0000-0000-0000-000000000000}"/>
          </ac:spMkLst>
        </pc:spChg>
        <pc:spChg chg="mod">
          <ac:chgData name="Todd Christensen" userId="f70cdd56-df4b-42f5-a87e-a975a8cdf948" providerId="ADAL" clId="{73635109-885E-4129-9AB7-E849055BFCDA}" dt="2020-01-16T22:53:40.036" v="279" actId="207"/>
          <ac:spMkLst>
            <pc:docMk/>
            <pc:sldMk cId="2673732034" sldId="287"/>
            <ac:spMk id="16" creationId="{00000000-0000-0000-0000-000000000000}"/>
          </ac:spMkLst>
        </pc:spChg>
        <pc:spChg chg="mod">
          <ac:chgData name="Todd Christensen" userId="f70cdd56-df4b-42f5-a87e-a975a8cdf948" providerId="ADAL" clId="{73635109-885E-4129-9AB7-E849055BFCDA}" dt="2020-01-16T22:46:31.475" v="215" actId="207"/>
          <ac:spMkLst>
            <pc:docMk/>
            <pc:sldMk cId="2673732034" sldId="287"/>
            <ac:spMk id="17" creationId="{00000000-0000-0000-0000-000000000000}"/>
          </ac:spMkLst>
        </pc:spChg>
        <pc:spChg chg="mod">
          <ac:chgData name="Todd Christensen" userId="f70cdd56-df4b-42f5-a87e-a975a8cdf948" providerId="ADAL" clId="{73635109-885E-4129-9AB7-E849055BFCDA}" dt="2020-01-16T22:46:31.475" v="215" actId="207"/>
          <ac:spMkLst>
            <pc:docMk/>
            <pc:sldMk cId="2673732034" sldId="287"/>
            <ac:spMk id="18" creationId="{00000000-0000-0000-0000-000000000000}"/>
          </ac:spMkLst>
        </pc:spChg>
        <pc:spChg chg="mod">
          <ac:chgData name="Todd Christensen" userId="f70cdd56-df4b-42f5-a87e-a975a8cdf948" providerId="ADAL" clId="{73635109-885E-4129-9AB7-E849055BFCDA}" dt="2020-01-16T22:44:17.857" v="188" actId="207"/>
          <ac:spMkLst>
            <pc:docMk/>
            <pc:sldMk cId="2673732034" sldId="287"/>
            <ac:spMk id="20" creationId="{00000000-0000-0000-0000-000000000000}"/>
          </ac:spMkLst>
        </pc:spChg>
        <pc:spChg chg="mod">
          <ac:chgData name="Todd Christensen" userId="f70cdd56-df4b-42f5-a87e-a975a8cdf948" providerId="ADAL" clId="{73635109-885E-4129-9AB7-E849055BFCDA}" dt="2020-01-16T22:44:17.857" v="188" actId="207"/>
          <ac:spMkLst>
            <pc:docMk/>
            <pc:sldMk cId="2673732034" sldId="287"/>
            <ac:spMk id="21" creationId="{00000000-0000-0000-0000-000000000000}"/>
          </ac:spMkLst>
        </pc:spChg>
        <pc:spChg chg="mod">
          <ac:chgData name="Todd Christensen" userId="f70cdd56-df4b-42f5-a87e-a975a8cdf948" providerId="ADAL" clId="{73635109-885E-4129-9AB7-E849055BFCDA}" dt="2020-01-16T22:44:17.857" v="188" actId="207"/>
          <ac:spMkLst>
            <pc:docMk/>
            <pc:sldMk cId="2673732034" sldId="287"/>
            <ac:spMk id="24" creationId="{00000000-0000-0000-0000-000000000000}"/>
          </ac:spMkLst>
        </pc:spChg>
        <pc:spChg chg="mod">
          <ac:chgData name="Todd Christensen" userId="f70cdd56-df4b-42f5-a87e-a975a8cdf948" providerId="ADAL" clId="{73635109-885E-4129-9AB7-E849055BFCDA}" dt="2020-01-16T22:44:17.857" v="188" actId="207"/>
          <ac:spMkLst>
            <pc:docMk/>
            <pc:sldMk cId="2673732034" sldId="287"/>
            <ac:spMk id="26" creationId="{00000000-0000-0000-0000-000000000000}"/>
          </ac:spMkLst>
        </pc:spChg>
        <pc:picChg chg="mod">
          <ac:chgData name="Todd Christensen" userId="f70cdd56-df4b-42f5-a87e-a975a8cdf948" providerId="ADAL" clId="{73635109-885E-4129-9AB7-E849055BFCDA}" dt="2020-01-16T22:53:40.036" v="279" actId="207"/>
          <ac:picMkLst>
            <pc:docMk/>
            <pc:sldMk cId="2673732034" sldId="287"/>
            <ac:picMk id="2" creationId="{00000000-0000-0000-0000-000000000000}"/>
          </ac:picMkLst>
        </pc:picChg>
        <pc:cxnChg chg="mod">
          <ac:chgData name="Todd Christensen" userId="f70cdd56-df4b-42f5-a87e-a975a8cdf948" providerId="ADAL" clId="{73635109-885E-4129-9AB7-E849055BFCDA}" dt="2020-01-16T22:49:57.821" v="244" actId="208"/>
          <ac:cxnSpMkLst>
            <pc:docMk/>
            <pc:sldMk cId="2673732034" sldId="287"/>
            <ac:cxnSpMk id="22" creationId="{00000000-0000-0000-0000-000000000000}"/>
          </ac:cxnSpMkLst>
        </pc:cxnChg>
        <pc:cxnChg chg="mod">
          <ac:chgData name="Todd Christensen" userId="f70cdd56-df4b-42f5-a87e-a975a8cdf948" providerId="ADAL" clId="{73635109-885E-4129-9AB7-E849055BFCDA}" dt="2020-01-16T22:49:57.821" v="244" actId="208"/>
          <ac:cxnSpMkLst>
            <pc:docMk/>
            <pc:sldMk cId="2673732034" sldId="287"/>
            <ac:cxnSpMk id="23" creationId="{00000000-0000-0000-0000-000000000000}"/>
          </ac:cxnSpMkLst>
        </pc:cxnChg>
        <pc:cxnChg chg="mod">
          <ac:chgData name="Todd Christensen" userId="f70cdd56-df4b-42f5-a87e-a975a8cdf948" providerId="ADAL" clId="{73635109-885E-4129-9AB7-E849055BFCDA}" dt="2020-01-16T22:49:57.821" v="244" actId="208"/>
          <ac:cxnSpMkLst>
            <pc:docMk/>
            <pc:sldMk cId="2673732034" sldId="287"/>
            <ac:cxnSpMk id="25" creationId="{00000000-0000-0000-0000-000000000000}"/>
          </ac:cxnSpMkLst>
        </pc:cxnChg>
        <pc:cxnChg chg="mod">
          <ac:chgData name="Todd Christensen" userId="f70cdd56-df4b-42f5-a87e-a975a8cdf948" providerId="ADAL" clId="{73635109-885E-4129-9AB7-E849055BFCDA}" dt="2020-01-16T22:49:57.821" v="244" actId="208"/>
          <ac:cxnSpMkLst>
            <pc:docMk/>
            <pc:sldMk cId="2673732034" sldId="287"/>
            <ac:cxnSpMk id="27" creationId="{00000000-0000-0000-0000-000000000000}"/>
          </ac:cxnSpMkLst>
        </pc:cxnChg>
      </pc:sldChg>
      <pc:sldChg chg="modSp">
        <pc:chgData name="Todd Christensen" userId="f70cdd56-df4b-42f5-a87e-a975a8cdf948" providerId="ADAL" clId="{73635109-885E-4129-9AB7-E849055BFCDA}" dt="2020-01-16T22:53:44.369" v="280" actId="207"/>
        <pc:sldMkLst>
          <pc:docMk/>
          <pc:sldMk cId="2684025483" sldId="288"/>
        </pc:sldMkLst>
        <pc:spChg chg="mod">
          <ac:chgData name="Todd Christensen" userId="f70cdd56-df4b-42f5-a87e-a975a8cdf948" providerId="ADAL" clId="{73635109-885E-4129-9AB7-E849055BFCDA}" dt="2020-01-16T22:40:36.123" v="147" actId="207"/>
          <ac:spMkLst>
            <pc:docMk/>
            <pc:sldMk cId="2684025483" sldId="288"/>
            <ac:spMk id="10" creationId="{00000000-0000-0000-0000-000000000000}"/>
          </ac:spMkLst>
        </pc:spChg>
        <pc:spChg chg="mod">
          <ac:chgData name="Todd Christensen" userId="f70cdd56-df4b-42f5-a87e-a975a8cdf948" providerId="ADAL" clId="{73635109-885E-4129-9AB7-E849055BFCDA}" dt="2020-01-16T22:53:44.369" v="280" actId="207"/>
          <ac:spMkLst>
            <pc:docMk/>
            <pc:sldMk cId="2684025483" sldId="288"/>
            <ac:spMk id="11" creationId="{00000000-0000-0000-0000-000000000000}"/>
          </ac:spMkLst>
        </pc:spChg>
        <pc:spChg chg="mod">
          <ac:chgData name="Todd Christensen" userId="f70cdd56-df4b-42f5-a87e-a975a8cdf948" providerId="ADAL" clId="{73635109-885E-4129-9AB7-E849055BFCDA}" dt="2020-01-16T22:53:44.369" v="280" actId="207"/>
          <ac:spMkLst>
            <pc:docMk/>
            <pc:sldMk cId="2684025483" sldId="288"/>
            <ac:spMk id="12" creationId="{00000000-0000-0000-0000-000000000000}"/>
          </ac:spMkLst>
        </pc:spChg>
        <pc:spChg chg="mod">
          <ac:chgData name="Todd Christensen" userId="f70cdd56-df4b-42f5-a87e-a975a8cdf948" providerId="ADAL" clId="{73635109-885E-4129-9AB7-E849055BFCDA}" dt="2020-01-16T22:53:44.369" v="280" actId="207"/>
          <ac:spMkLst>
            <pc:docMk/>
            <pc:sldMk cId="2684025483" sldId="288"/>
            <ac:spMk id="13" creationId="{00000000-0000-0000-0000-000000000000}"/>
          </ac:spMkLst>
        </pc:spChg>
        <pc:spChg chg="mod">
          <ac:chgData name="Todd Christensen" userId="f70cdd56-df4b-42f5-a87e-a975a8cdf948" providerId="ADAL" clId="{73635109-885E-4129-9AB7-E849055BFCDA}" dt="2020-01-16T22:53:44.369" v="280" actId="207"/>
          <ac:spMkLst>
            <pc:docMk/>
            <pc:sldMk cId="2684025483" sldId="288"/>
            <ac:spMk id="14" creationId="{00000000-0000-0000-0000-000000000000}"/>
          </ac:spMkLst>
        </pc:spChg>
        <pc:spChg chg="mod">
          <ac:chgData name="Todd Christensen" userId="f70cdd56-df4b-42f5-a87e-a975a8cdf948" providerId="ADAL" clId="{73635109-885E-4129-9AB7-E849055BFCDA}" dt="2020-01-16T22:53:44.369" v="280" actId="207"/>
          <ac:spMkLst>
            <pc:docMk/>
            <pc:sldMk cId="2684025483" sldId="288"/>
            <ac:spMk id="15" creationId="{00000000-0000-0000-0000-000000000000}"/>
          </ac:spMkLst>
        </pc:spChg>
        <pc:spChg chg="mod">
          <ac:chgData name="Todd Christensen" userId="f70cdd56-df4b-42f5-a87e-a975a8cdf948" providerId="ADAL" clId="{73635109-885E-4129-9AB7-E849055BFCDA}" dt="2020-01-16T22:53:44.369" v="280" actId="207"/>
          <ac:spMkLst>
            <pc:docMk/>
            <pc:sldMk cId="2684025483" sldId="288"/>
            <ac:spMk id="16" creationId="{00000000-0000-0000-0000-000000000000}"/>
          </ac:spMkLst>
        </pc:spChg>
        <pc:spChg chg="mod">
          <ac:chgData name="Todd Christensen" userId="f70cdd56-df4b-42f5-a87e-a975a8cdf948" providerId="ADAL" clId="{73635109-885E-4129-9AB7-E849055BFCDA}" dt="2020-01-16T22:46:37.885" v="216" actId="207"/>
          <ac:spMkLst>
            <pc:docMk/>
            <pc:sldMk cId="2684025483" sldId="288"/>
            <ac:spMk id="17" creationId="{00000000-0000-0000-0000-000000000000}"/>
          </ac:spMkLst>
        </pc:spChg>
        <pc:spChg chg="mod">
          <ac:chgData name="Todd Christensen" userId="f70cdd56-df4b-42f5-a87e-a975a8cdf948" providerId="ADAL" clId="{73635109-885E-4129-9AB7-E849055BFCDA}" dt="2020-01-16T22:46:37.885" v="216" actId="207"/>
          <ac:spMkLst>
            <pc:docMk/>
            <pc:sldMk cId="2684025483" sldId="288"/>
            <ac:spMk id="18" creationId="{00000000-0000-0000-0000-000000000000}"/>
          </ac:spMkLst>
        </pc:spChg>
        <pc:spChg chg="mod">
          <ac:chgData name="Todd Christensen" userId="f70cdd56-df4b-42f5-a87e-a975a8cdf948" providerId="ADAL" clId="{73635109-885E-4129-9AB7-E849055BFCDA}" dt="2020-01-16T22:44:24.462" v="189" actId="207"/>
          <ac:spMkLst>
            <pc:docMk/>
            <pc:sldMk cId="2684025483" sldId="288"/>
            <ac:spMk id="20" creationId="{00000000-0000-0000-0000-000000000000}"/>
          </ac:spMkLst>
        </pc:spChg>
        <pc:spChg chg="mod">
          <ac:chgData name="Todd Christensen" userId="f70cdd56-df4b-42f5-a87e-a975a8cdf948" providerId="ADAL" clId="{73635109-885E-4129-9AB7-E849055BFCDA}" dt="2020-01-16T22:44:24.462" v="189" actId="207"/>
          <ac:spMkLst>
            <pc:docMk/>
            <pc:sldMk cId="2684025483" sldId="288"/>
            <ac:spMk id="21" creationId="{00000000-0000-0000-0000-000000000000}"/>
          </ac:spMkLst>
        </pc:spChg>
        <pc:spChg chg="mod">
          <ac:chgData name="Todd Christensen" userId="f70cdd56-df4b-42f5-a87e-a975a8cdf948" providerId="ADAL" clId="{73635109-885E-4129-9AB7-E849055BFCDA}" dt="2020-01-16T22:44:24.462" v="189" actId="207"/>
          <ac:spMkLst>
            <pc:docMk/>
            <pc:sldMk cId="2684025483" sldId="288"/>
            <ac:spMk id="24" creationId="{00000000-0000-0000-0000-000000000000}"/>
          </ac:spMkLst>
        </pc:spChg>
        <pc:spChg chg="mod">
          <ac:chgData name="Todd Christensen" userId="f70cdd56-df4b-42f5-a87e-a975a8cdf948" providerId="ADAL" clId="{73635109-885E-4129-9AB7-E849055BFCDA}" dt="2020-01-16T22:44:24.462" v="189" actId="207"/>
          <ac:spMkLst>
            <pc:docMk/>
            <pc:sldMk cId="2684025483" sldId="288"/>
            <ac:spMk id="26" creationId="{00000000-0000-0000-0000-000000000000}"/>
          </ac:spMkLst>
        </pc:spChg>
        <pc:cxnChg chg="mod">
          <ac:chgData name="Todd Christensen" userId="f70cdd56-df4b-42f5-a87e-a975a8cdf948" providerId="ADAL" clId="{73635109-885E-4129-9AB7-E849055BFCDA}" dt="2020-01-16T22:50:03.637" v="245" actId="208"/>
          <ac:cxnSpMkLst>
            <pc:docMk/>
            <pc:sldMk cId="2684025483" sldId="288"/>
            <ac:cxnSpMk id="22" creationId="{00000000-0000-0000-0000-000000000000}"/>
          </ac:cxnSpMkLst>
        </pc:cxnChg>
        <pc:cxnChg chg="mod">
          <ac:chgData name="Todd Christensen" userId="f70cdd56-df4b-42f5-a87e-a975a8cdf948" providerId="ADAL" clId="{73635109-885E-4129-9AB7-E849055BFCDA}" dt="2020-01-16T22:50:03.637" v="245" actId="208"/>
          <ac:cxnSpMkLst>
            <pc:docMk/>
            <pc:sldMk cId="2684025483" sldId="288"/>
            <ac:cxnSpMk id="23" creationId="{00000000-0000-0000-0000-000000000000}"/>
          </ac:cxnSpMkLst>
        </pc:cxnChg>
        <pc:cxnChg chg="mod">
          <ac:chgData name="Todd Christensen" userId="f70cdd56-df4b-42f5-a87e-a975a8cdf948" providerId="ADAL" clId="{73635109-885E-4129-9AB7-E849055BFCDA}" dt="2020-01-16T22:50:03.637" v="245" actId="208"/>
          <ac:cxnSpMkLst>
            <pc:docMk/>
            <pc:sldMk cId="2684025483" sldId="288"/>
            <ac:cxnSpMk id="25" creationId="{00000000-0000-0000-0000-000000000000}"/>
          </ac:cxnSpMkLst>
        </pc:cxnChg>
        <pc:cxnChg chg="mod">
          <ac:chgData name="Todd Christensen" userId="f70cdd56-df4b-42f5-a87e-a975a8cdf948" providerId="ADAL" clId="{73635109-885E-4129-9AB7-E849055BFCDA}" dt="2020-01-16T22:50:03.637" v="245" actId="208"/>
          <ac:cxnSpMkLst>
            <pc:docMk/>
            <pc:sldMk cId="2684025483" sldId="288"/>
            <ac:cxnSpMk id="27" creationId="{00000000-0000-0000-0000-000000000000}"/>
          </ac:cxnSpMkLst>
        </pc:cxnChg>
      </pc:sldChg>
      <pc:sldChg chg="modSp">
        <pc:chgData name="Todd Christensen" userId="f70cdd56-df4b-42f5-a87e-a975a8cdf948" providerId="ADAL" clId="{73635109-885E-4129-9AB7-E849055BFCDA}" dt="2020-01-16T22:53:58.483" v="283" actId="207"/>
        <pc:sldMkLst>
          <pc:docMk/>
          <pc:sldMk cId="2453015386" sldId="290"/>
        </pc:sldMkLst>
        <pc:spChg chg="mod">
          <ac:chgData name="Todd Christensen" userId="f70cdd56-df4b-42f5-a87e-a975a8cdf948" providerId="ADAL" clId="{73635109-885E-4129-9AB7-E849055BFCDA}" dt="2020-01-16T22:40:47.845" v="151" actId="207"/>
          <ac:spMkLst>
            <pc:docMk/>
            <pc:sldMk cId="2453015386" sldId="290"/>
            <ac:spMk id="10" creationId="{00000000-0000-0000-0000-000000000000}"/>
          </ac:spMkLst>
        </pc:spChg>
        <pc:spChg chg="mod">
          <ac:chgData name="Todd Christensen" userId="f70cdd56-df4b-42f5-a87e-a975a8cdf948" providerId="ADAL" clId="{73635109-885E-4129-9AB7-E849055BFCDA}" dt="2020-01-16T22:40:50.487" v="152" actId="14100"/>
          <ac:spMkLst>
            <pc:docMk/>
            <pc:sldMk cId="2453015386" sldId="290"/>
            <ac:spMk id="11" creationId="{00000000-0000-0000-0000-000000000000}"/>
          </ac:spMkLst>
        </pc:spChg>
        <pc:spChg chg="mod">
          <ac:chgData name="Todd Christensen" userId="f70cdd56-df4b-42f5-a87e-a975a8cdf948" providerId="ADAL" clId="{73635109-885E-4129-9AB7-E849055BFCDA}" dt="2020-01-16T22:53:58.483" v="283" actId="207"/>
          <ac:spMkLst>
            <pc:docMk/>
            <pc:sldMk cId="2453015386" sldId="290"/>
            <ac:spMk id="12" creationId="{00000000-0000-0000-0000-000000000000}"/>
          </ac:spMkLst>
        </pc:spChg>
        <pc:spChg chg="mod">
          <ac:chgData name="Todd Christensen" userId="f70cdd56-df4b-42f5-a87e-a975a8cdf948" providerId="ADAL" clId="{73635109-885E-4129-9AB7-E849055BFCDA}" dt="2020-01-16T22:53:58.483" v="283" actId="207"/>
          <ac:spMkLst>
            <pc:docMk/>
            <pc:sldMk cId="2453015386" sldId="290"/>
            <ac:spMk id="14" creationId="{00000000-0000-0000-0000-000000000000}"/>
          </ac:spMkLst>
        </pc:spChg>
        <pc:spChg chg="mod">
          <ac:chgData name="Todd Christensen" userId="f70cdd56-df4b-42f5-a87e-a975a8cdf948" providerId="ADAL" clId="{73635109-885E-4129-9AB7-E849055BFCDA}" dt="2020-01-16T22:53:58.483" v="283" actId="207"/>
          <ac:spMkLst>
            <pc:docMk/>
            <pc:sldMk cId="2453015386" sldId="290"/>
            <ac:spMk id="15" creationId="{00000000-0000-0000-0000-000000000000}"/>
          </ac:spMkLst>
        </pc:spChg>
        <pc:spChg chg="mod">
          <ac:chgData name="Todd Christensen" userId="f70cdd56-df4b-42f5-a87e-a975a8cdf948" providerId="ADAL" clId="{73635109-885E-4129-9AB7-E849055BFCDA}" dt="2020-01-16T22:53:58.483" v="283" actId="207"/>
          <ac:spMkLst>
            <pc:docMk/>
            <pc:sldMk cId="2453015386" sldId="290"/>
            <ac:spMk id="16" creationId="{00000000-0000-0000-0000-000000000000}"/>
          </ac:spMkLst>
        </pc:spChg>
        <pc:spChg chg="mod">
          <ac:chgData name="Todd Christensen" userId="f70cdd56-df4b-42f5-a87e-a975a8cdf948" providerId="ADAL" clId="{73635109-885E-4129-9AB7-E849055BFCDA}" dt="2020-01-16T22:46:44.583" v="218" actId="207"/>
          <ac:spMkLst>
            <pc:docMk/>
            <pc:sldMk cId="2453015386" sldId="290"/>
            <ac:spMk id="17" creationId="{00000000-0000-0000-0000-000000000000}"/>
          </ac:spMkLst>
        </pc:spChg>
        <pc:spChg chg="mod">
          <ac:chgData name="Todd Christensen" userId="f70cdd56-df4b-42f5-a87e-a975a8cdf948" providerId="ADAL" clId="{73635109-885E-4129-9AB7-E849055BFCDA}" dt="2020-01-16T22:46:44.583" v="218" actId="207"/>
          <ac:spMkLst>
            <pc:docMk/>
            <pc:sldMk cId="2453015386" sldId="290"/>
            <ac:spMk id="18" creationId="{00000000-0000-0000-0000-000000000000}"/>
          </ac:spMkLst>
        </pc:spChg>
        <pc:spChg chg="mod">
          <ac:chgData name="Todd Christensen" userId="f70cdd56-df4b-42f5-a87e-a975a8cdf948" providerId="ADAL" clId="{73635109-885E-4129-9AB7-E849055BFCDA}" dt="2020-01-16T22:44:35.323" v="191" actId="207"/>
          <ac:spMkLst>
            <pc:docMk/>
            <pc:sldMk cId="2453015386" sldId="290"/>
            <ac:spMk id="20" creationId="{00000000-0000-0000-0000-000000000000}"/>
          </ac:spMkLst>
        </pc:spChg>
        <pc:spChg chg="mod">
          <ac:chgData name="Todd Christensen" userId="f70cdd56-df4b-42f5-a87e-a975a8cdf948" providerId="ADAL" clId="{73635109-885E-4129-9AB7-E849055BFCDA}" dt="2020-01-16T22:44:35.323" v="191" actId="207"/>
          <ac:spMkLst>
            <pc:docMk/>
            <pc:sldMk cId="2453015386" sldId="290"/>
            <ac:spMk id="21" creationId="{00000000-0000-0000-0000-000000000000}"/>
          </ac:spMkLst>
        </pc:spChg>
        <pc:spChg chg="mod">
          <ac:chgData name="Todd Christensen" userId="f70cdd56-df4b-42f5-a87e-a975a8cdf948" providerId="ADAL" clId="{73635109-885E-4129-9AB7-E849055BFCDA}" dt="2020-01-16T22:44:35.323" v="191" actId="207"/>
          <ac:spMkLst>
            <pc:docMk/>
            <pc:sldMk cId="2453015386" sldId="290"/>
            <ac:spMk id="24" creationId="{00000000-0000-0000-0000-000000000000}"/>
          </ac:spMkLst>
        </pc:spChg>
        <pc:spChg chg="mod">
          <ac:chgData name="Todd Christensen" userId="f70cdd56-df4b-42f5-a87e-a975a8cdf948" providerId="ADAL" clId="{73635109-885E-4129-9AB7-E849055BFCDA}" dt="2020-01-16T22:44:35.323" v="191" actId="207"/>
          <ac:spMkLst>
            <pc:docMk/>
            <pc:sldMk cId="2453015386" sldId="290"/>
            <ac:spMk id="26" creationId="{00000000-0000-0000-0000-000000000000}"/>
          </ac:spMkLst>
        </pc:spChg>
        <pc:spChg chg="mod">
          <ac:chgData name="Todd Christensen" userId="f70cdd56-df4b-42f5-a87e-a975a8cdf948" providerId="ADAL" clId="{73635109-885E-4129-9AB7-E849055BFCDA}" dt="2020-01-16T22:53:58.483" v="283" actId="207"/>
          <ac:spMkLst>
            <pc:docMk/>
            <pc:sldMk cId="2453015386" sldId="290"/>
            <ac:spMk id="28" creationId="{00000000-0000-0000-0000-000000000000}"/>
          </ac:spMkLst>
        </pc:spChg>
        <pc:spChg chg="mod">
          <ac:chgData name="Todd Christensen" userId="f70cdd56-df4b-42f5-a87e-a975a8cdf948" providerId="ADAL" clId="{73635109-885E-4129-9AB7-E849055BFCDA}" dt="2020-01-16T22:53:58.483" v="283" actId="207"/>
          <ac:spMkLst>
            <pc:docMk/>
            <pc:sldMk cId="2453015386" sldId="290"/>
            <ac:spMk id="31" creationId="{00000000-0000-0000-0000-000000000000}"/>
          </ac:spMkLst>
        </pc:spChg>
        <pc:cxnChg chg="mod">
          <ac:chgData name="Todd Christensen" userId="f70cdd56-df4b-42f5-a87e-a975a8cdf948" providerId="ADAL" clId="{73635109-885E-4129-9AB7-E849055BFCDA}" dt="2020-01-16T22:50:15.557" v="247" actId="208"/>
          <ac:cxnSpMkLst>
            <pc:docMk/>
            <pc:sldMk cId="2453015386" sldId="290"/>
            <ac:cxnSpMk id="22" creationId="{00000000-0000-0000-0000-000000000000}"/>
          </ac:cxnSpMkLst>
        </pc:cxnChg>
        <pc:cxnChg chg="mod">
          <ac:chgData name="Todd Christensen" userId="f70cdd56-df4b-42f5-a87e-a975a8cdf948" providerId="ADAL" clId="{73635109-885E-4129-9AB7-E849055BFCDA}" dt="2020-01-16T22:50:15.557" v="247" actId="208"/>
          <ac:cxnSpMkLst>
            <pc:docMk/>
            <pc:sldMk cId="2453015386" sldId="290"/>
            <ac:cxnSpMk id="23" creationId="{00000000-0000-0000-0000-000000000000}"/>
          </ac:cxnSpMkLst>
        </pc:cxnChg>
        <pc:cxnChg chg="mod">
          <ac:chgData name="Todd Christensen" userId="f70cdd56-df4b-42f5-a87e-a975a8cdf948" providerId="ADAL" clId="{73635109-885E-4129-9AB7-E849055BFCDA}" dt="2020-01-16T22:50:15.557" v="247" actId="208"/>
          <ac:cxnSpMkLst>
            <pc:docMk/>
            <pc:sldMk cId="2453015386" sldId="290"/>
            <ac:cxnSpMk id="25" creationId="{00000000-0000-0000-0000-000000000000}"/>
          </ac:cxnSpMkLst>
        </pc:cxnChg>
        <pc:cxnChg chg="mod">
          <ac:chgData name="Todd Christensen" userId="f70cdd56-df4b-42f5-a87e-a975a8cdf948" providerId="ADAL" clId="{73635109-885E-4129-9AB7-E849055BFCDA}" dt="2020-01-16T22:50:15.557" v="247" actId="208"/>
          <ac:cxnSpMkLst>
            <pc:docMk/>
            <pc:sldMk cId="2453015386" sldId="290"/>
            <ac:cxnSpMk id="27" creationId="{00000000-0000-0000-0000-000000000000}"/>
          </ac:cxnSpMkLst>
        </pc:cxnChg>
      </pc:sldChg>
      <pc:sldChg chg="modSp">
        <pc:chgData name="Todd Christensen" userId="f70cdd56-df4b-42f5-a87e-a975a8cdf948" providerId="ADAL" clId="{73635109-885E-4129-9AB7-E849055BFCDA}" dt="2020-01-16T22:53:51.506" v="282" actId="207"/>
        <pc:sldMkLst>
          <pc:docMk/>
          <pc:sldMk cId="825839576" sldId="291"/>
        </pc:sldMkLst>
        <pc:spChg chg="mod">
          <ac:chgData name="Todd Christensen" userId="f70cdd56-df4b-42f5-a87e-a975a8cdf948" providerId="ADAL" clId="{73635109-885E-4129-9AB7-E849055BFCDA}" dt="2020-01-16T22:40:42.123" v="149" actId="207"/>
          <ac:spMkLst>
            <pc:docMk/>
            <pc:sldMk cId="825839576" sldId="291"/>
            <ac:spMk id="10" creationId="{00000000-0000-0000-0000-000000000000}"/>
          </ac:spMkLst>
        </pc:spChg>
        <pc:spChg chg="mod">
          <ac:chgData name="Todd Christensen" userId="f70cdd56-df4b-42f5-a87e-a975a8cdf948" providerId="ADAL" clId="{73635109-885E-4129-9AB7-E849055BFCDA}" dt="2020-01-16T22:53:51.506" v="282" actId="207"/>
          <ac:spMkLst>
            <pc:docMk/>
            <pc:sldMk cId="825839576" sldId="291"/>
            <ac:spMk id="11" creationId="{00000000-0000-0000-0000-000000000000}"/>
          </ac:spMkLst>
        </pc:spChg>
        <pc:spChg chg="mod">
          <ac:chgData name="Todd Christensen" userId="f70cdd56-df4b-42f5-a87e-a975a8cdf948" providerId="ADAL" clId="{73635109-885E-4129-9AB7-E849055BFCDA}" dt="2020-01-16T22:53:51.506" v="282" actId="207"/>
          <ac:spMkLst>
            <pc:docMk/>
            <pc:sldMk cId="825839576" sldId="291"/>
            <ac:spMk id="12" creationId="{00000000-0000-0000-0000-000000000000}"/>
          </ac:spMkLst>
        </pc:spChg>
        <pc:spChg chg="mod">
          <ac:chgData name="Todd Christensen" userId="f70cdd56-df4b-42f5-a87e-a975a8cdf948" providerId="ADAL" clId="{73635109-885E-4129-9AB7-E849055BFCDA}" dt="2020-01-16T22:53:51.506" v="282" actId="207"/>
          <ac:spMkLst>
            <pc:docMk/>
            <pc:sldMk cId="825839576" sldId="291"/>
            <ac:spMk id="13" creationId="{00000000-0000-0000-0000-000000000000}"/>
          </ac:spMkLst>
        </pc:spChg>
        <pc:spChg chg="mod">
          <ac:chgData name="Todd Christensen" userId="f70cdd56-df4b-42f5-a87e-a975a8cdf948" providerId="ADAL" clId="{73635109-885E-4129-9AB7-E849055BFCDA}" dt="2020-01-16T22:53:51.506" v="282" actId="207"/>
          <ac:spMkLst>
            <pc:docMk/>
            <pc:sldMk cId="825839576" sldId="291"/>
            <ac:spMk id="14" creationId="{00000000-0000-0000-0000-000000000000}"/>
          </ac:spMkLst>
        </pc:spChg>
        <pc:spChg chg="mod">
          <ac:chgData name="Todd Christensen" userId="f70cdd56-df4b-42f5-a87e-a975a8cdf948" providerId="ADAL" clId="{73635109-885E-4129-9AB7-E849055BFCDA}" dt="2020-01-16T22:53:51.506" v="282" actId="207"/>
          <ac:spMkLst>
            <pc:docMk/>
            <pc:sldMk cId="825839576" sldId="291"/>
            <ac:spMk id="15" creationId="{00000000-0000-0000-0000-000000000000}"/>
          </ac:spMkLst>
        </pc:spChg>
        <pc:spChg chg="mod">
          <ac:chgData name="Todd Christensen" userId="f70cdd56-df4b-42f5-a87e-a975a8cdf948" providerId="ADAL" clId="{73635109-885E-4129-9AB7-E849055BFCDA}" dt="2020-01-16T22:53:51.506" v="282" actId="207"/>
          <ac:spMkLst>
            <pc:docMk/>
            <pc:sldMk cId="825839576" sldId="291"/>
            <ac:spMk id="16" creationId="{00000000-0000-0000-0000-000000000000}"/>
          </ac:spMkLst>
        </pc:spChg>
        <pc:spChg chg="mod">
          <ac:chgData name="Todd Christensen" userId="f70cdd56-df4b-42f5-a87e-a975a8cdf948" providerId="ADAL" clId="{73635109-885E-4129-9AB7-E849055BFCDA}" dt="2020-01-16T22:46:41.315" v="217" actId="207"/>
          <ac:spMkLst>
            <pc:docMk/>
            <pc:sldMk cId="825839576" sldId="291"/>
            <ac:spMk id="17" creationId="{00000000-0000-0000-0000-000000000000}"/>
          </ac:spMkLst>
        </pc:spChg>
        <pc:spChg chg="mod">
          <ac:chgData name="Todd Christensen" userId="f70cdd56-df4b-42f5-a87e-a975a8cdf948" providerId="ADAL" clId="{73635109-885E-4129-9AB7-E849055BFCDA}" dt="2020-01-16T22:44:29.104" v="190" actId="207"/>
          <ac:spMkLst>
            <pc:docMk/>
            <pc:sldMk cId="825839576" sldId="291"/>
            <ac:spMk id="24" creationId="{00000000-0000-0000-0000-000000000000}"/>
          </ac:spMkLst>
        </pc:spChg>
        <pc:spChg chg="mod">
          <ac:chgData name="Todd Christensen" userId="f70cdd56-df4b-42f5-a87e-a975a8cdf948" providerId="ADAL" clId="{73635109-885E-4129-9AB7-E849055BFCDA}" dt="2020-01-16T22:44:29.104" v="190" actId="207"/>
          <ac:spMkLst>
            <pc:docMk/>
            <pc:sldMk cId="825839576" sldId="291"/>
            <ac:spMk id="26" creationId="{00000000-0000-0000-0000-000000000000}"/>
          </ac:spMkLst>
        </pc:spChg>
        <pc:cxnChg chg="mod">
          <ac:chgData name="Todd Christensen" userId="f70cdd56-df4b-42f5-a87e-a975a8cdf948" providerId="ADAL" clId="{73635109-885E-4129-9AB7-E849055BFCDA}" dt="2020-01-16T22:50:07.777" v="246" actId="208"/>
          <ac:cxnSpMkLst>
            <pc:docMk/>
            <pc:sldMk cId="825839576" sldId="291"/>
            <ac:cxnSpMk id="25" creationId="{00000000-0000-0000-0000-000000000000}"/>
          </ac:cxnSpMkLst>
        </pc:cxnChg>
        <pc:cxnChg chg="mod">
          <ac:chgData name="Todd Christensen" userId="f70cdd56-df4b-42f5-a87e-a975a8cdf948" providerId="ADAL" clId="{73635109-885E-4129-9AB7-E849055BFCDA}" dt="2020-01-16T22:50:07.777" v="246" actId="208"/>
          <ac:cxnSpMkLst>
            <pc:docMk/>
            <pc:sldMk cId="825839576" sldId="291"/>
            <ac:cxnSpMk id="27" creationId="{00000000-0000-0000-0000-000000000000}"/>
          </ac:cxnSpMkLst>
        </pc:cxnChg>
      </pc:sldChg>
      <pc:sldChg chg="modSp">
        <pc:chgData name="Todd Christensen" userId="f70cdd56-df4b-42f5-a87e-a975a8cdf948" providerId="ADAL" clId="{73635109-885E-4129-9AB7-E849055BFCDA}" dt="2020-01-16T22:35:33.055" v="87" actId="1036"/>
        <pc:sldMkLst>
          <pc:docMk/>
          <pc:sldMk cId="3446329471" sldId="292"/>
        </pc:sldMkLst>
        <pc:spChg chg="mod">
          <ac:chgData name="Todd Christensen" userId="f70cdd56-df4b-42f5-a87e-a975a8cdf948" providerId="ADAL" clId="{73635109-885E-4129-9AB7-E849055BFCDA}" dt="2020-01-16T22:35:33.055" v="87" actId="1036"/>
          <ac:spMkLst>
            <pc:docMk/>
            <pc:sldMk cId="3446329471" sldId="292"/>
            <ac:spMk id="6" creationId="{00000000-0000-0000-0000-000000000000}"/>
          </ac:spMkLst>
        </pc:spChg>
        <pc:spChg chg="mod">
          <ac:chgData name="Todd Christensen" userId="f70cdd56-df4b-42f5-a87e-a975a8cdf948" providerId="ADAL" clId="{73635109-885E-4129-9AB7-E849055BFCDA}" dt="2020-01-16T22:35:22.863" v="65" actId="207"/>
          <ac:spMkLst>
            <pc:docMk/>
            <pc:sldMk cId="3446329471" sldId="292"/>
            <ac:spMk id="11" creationId="{00000000-0000-0000-0000-000000000000}"/>
          </ac:spMkLst>
        </pc:spChg>
        <pc:spChg chg="mod">
          <ac:chgData name="Todd Christensen" userId="f70cdd56-df4b-42f5-a87e-a975a8cdf948" providerId="ADAL" clId="{73635109-885E-4129-9AB7-E849055BFCDA}" dt="2020-01-16T22:34:25.151" v="57" actId="208"/>
          <ac:spMkLst>
            <pc:docMk/>
            <pc:sldMk cId="3446329471" sldId="292"/>
            <ac:spMk id="12" creationId="{00000000-0000-0000-0000-000000000000}"/>
          </ac:spMkLst>
        </pc:spChg>
      </pc:sldChg>
      <pc:sldChg chg="modSp">
        <pc:chgData name="Todd Christensen" userId="f70cdd56-df4b-42f5-a87e-a975a8cdf948" providerId="ADAL" clId="{73635109-885E-4129-9AB7-E849055BFCDA}" dt="2020-01-16T22:54:12.339" v="286" actId="207"/>
        <pc:sldMkLst>
          <pc:docMk/>
          <pc:sldMk cId="1997248953" sldId="293"/>
        </pc:sldMkLst>
        <pc:spChg chg="mod">
          <ac:chgData name="Todd Christensen" userId="f70cdd56-df4b-42f5-a87e-a975a8cdf948" providerId="ADAL" clId="{73635109-885E-4129-9AB7-E849055BFCDA}" dt="2020-01-16T22:41:07.888" v="157" actId="207"/>
          <ac:spMkLst>
            <pc:docMk/>
            <pc:sldMk cId="1997248953" sldId="293"/>
            <ac:spMk id="10" creationId="{00000000-0000-0000-0000-000000000000}"/>
          </ac:spMkLst>
        </pc:spChg>
        <pc:spChg chg="mod">
          <ac:chgData name="Todd Christensen" userId="f70cdd56-df4b-42f5-a87e-a975a8cdf948" providerId="ADAL" clId="{73635109-885E-4129-9AB7-E849055BFCDA}" dt="2020-01-16T22:54:12.339" v="286" actId="207"/>
          <ac:spMkLst>
            <pc:docMk/>
            <pc:sldMk cId="1997248953" sldId="293"/>
            <ac:spMk id="11" creationId="{00000000-0000-0000-0000-000000000000}"/>
          </ac:spMkLst>
        </pc:spChg>
        <pc:spChg chg="mod">
          <ac:chgData name="Todd Christensen" userId="f70cdd56-df4b-42f5-a87e-a975a8cdf948" providerId="ADAL" clId="{73635109-885E-4129-9AB7-E849055BFCDA}" dt="2020-01-16T22:54:12.339" v="286" actId="207"/>
          <ac:spMkLst>
            <pc:docMk/>
            <pc:sldMk cId="1997248953" sldId="293"/>
            <ac:spMk id="12" creationId="{00000000-0000-0000-0000-000000000000}"/>
          </ac:spMkLst>
        </pc:spChg>
        <pc:spChg chg="mod">
          <ac:chgData name="Todd Christensen" userId="f70cdd56-df4b-42f5-a87e-a975a8cdf948" providerId="ADAL" clId="{73635109-885E-4129-9AB7-E849055BFCDA}" dt="2020-01-16T22:54:12.339" v="286" actId="207"/>
          <ac:spMkLst>
            <pc:docMk/>
            <pc:sldMk cId="1997248953" sldId="293"/>
            <ac:spMk id="13" creationId="{00000000-0000-0000-0000-000000000000}"/>
          </ac:spMkLst>
        </pc:spChg>
        <pc:spChg chg="mod">
          <ac:chgData name="Todd Christensen" userId="f70cdd56-df4b-42f5-a87e-a975a8cdf948" providerId="ADAL" clId="{73635109-885E-4129-9AB7-E849055BFCDA}" dt="2020-01-16T22:54:12.339" v="286" actId="207"/>
          <ac:spMkLst>
            <pc:docMk/>
            <pc:sldMk cId="1997248953" sldId="293"/>
            <ac:spMk id="14" creationId="{00000000-0000-0000-0000-000000000000}"/>
          </ac:spMkLst>
        </pc:spChg>
        <pc:spChg chg="mod">
          <ac:chgData name="Todd Christensen" userId="f70cdd56-df4b-42f5-a87e-a975a8cdf948" providerId="ADAL" clId="{73635109-885E-4129-9AB7-E849055BFCDA}" dt="2020-01-16T22:54:12.339" v="286" actId="207"/>
          <ac:spMkLst>
            <pc:docMk/>
            <pc:sldMk cId="1997248953" sldId="293"/>
            <ac:spMk id="15" creationId="{00000000-0000-0000-0000-000000000000}"/>
          </ac:spMkLst>
        </pc:spChg>
        <pc:spChg chg="mod">
          <ac:chgData name="Todd Christensen" userId="f70cdd56-df4b-42f5-a87e-a975a8cdf948" providerId="ADAL" clId="{73635109-885E-4129-9AB7-E849055BFCDA}" dt="2020-01-16T22:54:12.339" v="286" actId="207"/>
          <ac:spMkLst>
            <pc:docMk/>
            <pc:sldMk cId="1997248953" sldId="293"/>
            <ac:spMk id="16" creationId="{00000000-0000-0000-0000-000000000000}"/>
          </ac:spMkLst>
        </pc:spChg>
        <pc:spChg chg="mod">
          <ac:chgData name="Todd Christensen" userId="f70cdd56-df4b-42f5-a87e-a975a8cdf948" providerId="ADAL" clId="{73635109-885E-4129-9AB7-E849055BFCDA}" dt="2020-01-16T22:46:55.567" v="221" actId="207"/>
          <ac:spMkLst>
            <pc:docMk/>
            <pc:sldMk cId="1997248953" sldId="293"/>
            <ac:spMk id="17" creationId="{00000000-0000-0000-0000-000000000000}"/>
          </ac:spMkLst>
        </pc:spChg>
        <pc:spChg chg="mod">
          <ac:chgData name="Todd Christensen" userId="f70cdd56-df4b-42f5-a87e-a975a8cdf948" providerId="ADAL" clId="{73635109-885E-4129-9AB7-E849055BFCDA}" dt="2020-01-16T22:46:55.567" v="221" actId="207"/>
          <ac:spMkLst>
            <pc:docMk/>
            <pc:sldMk cId="1997248953" sldId="293"/>
            <ac:spMk id="18" creationId="{00000000-0000-0000-0000-000000000000}"/>
          </ac:spMkLst>
        </pc:spChg>
        <pc:spChg chg="mod">
          <ac:chgData name="Todd Christensen" userId="f70cdd56-df4b-42f5-a87e-a975a8cdf948" providerId="ADAL" clId="{73635109-885E-4129-9AB7-E849055BFCDA}" dt="2020-01-16T22:44:49.451" v="193" actId="207"/>
          <ac:spMkLst>
            <pc:docMk/>
            <pc:sldMk cId="1997248953" sldId="293"/>
            <ac:spMk id="20" creationId="{00000000-0000-0000-0000-000000000000}"/>
          </ac:spMkLst>
        </pc:spChg>
        <pc:spChg chg="mod">
          <ac:chgData name="Todd Christensen" userId="f70cdd56-df4b-42f5-a87e-a975a8cdf948" providerId="ADAL" clId="{73635109-885E-4129-9AB7-E849055BFCDA}" dt="2020-01-16T22:44:49.451" v="193" actId="207"/>
          <ac:spMkLst>
            <pc:docMk/>
            <pc:sldMk cId="1997248953" sldId="293"/>
            <ac:spMk id="21" creationId="{00000000-0000-0000-0000-000000000000}"/>
          </ac:spMkLst>
        </pc:spChg>
        <pc:spChg chg="mod">
          <ac:chgData name="Todd Christensen" userId="f70cdd56-df4b-42f5-a87e-a975a8cdf948" providerId="ADAL" clId="{73635109-885E-4129-9AB7-E849055BFCDA}" dt="2020-01-16T22:44:49.451" v="193" actId="207"/>
          <ac:spMkLst>
            <pc:docMk/>
            <pc:sldMk cId="1997248953" sldId="293"/>
            <ac:spMk id="24" creationId="{00000000-0000-0000-0000-000000000000}"/>
          </ac:spMkLst>
        </pc:spChg>
        <pc:spChg chg="mod">
          <ac:chgData name="Todd Christensen" userId="f70cdd56-df4b-42f5-a87e-a975a8cdf948" providerId="ADAL" clId="{73635109-885E-4129-9AB7-E849055BFCDA}" dt="2020-01-16T22:44:49.451" v="193" actId="207"/>
          <ac:spMkLst>
            <pc:docMk/>
            <pc:sldMk cId="1997248953" sldId="293"/>
            <ac:spMk id="26" creationId="{00000000-0000-0000-0000-000000000000}"/>
          </ac:spMkLst>
        </pc:spChg>
        <pc:cxnChg chg="mod">
          <ac:chgData name="Todd Christensen" userId="f70cdd56-df4b-42f5-a87e-a975a8cdf948" providerId="ADAL" clId="{73635109-885E-4129-9AB7-E849055BFCDA}" dt="2020-01-16T22:50:36.097" v="250" actId="208"/>
          <ac:cxnSpMkLst>
            <pc:docMk/>
            <pc:sldMk cId="1997248953" sldId="293"/>
            <ac:cxnSpMk id="22" creationId="{00000000-0000-0000-0000-000000000000}"/>
          </ac:cxnSpMkLst>
        </pc:cxnChg>
        <pc:cxnChg chg="mod">
          <ac:chgData name="Todd Christensen" userId="f70cdd56-df4b-42f5-a87e-a975a8cdf948" providerId="ADAL" clId="{73635109-885E-4129-9AB7-E849055BFCDA}" dt="2020-01-16T22:50:36.097" v="250" actId="208"/>
          <ac:cxnSpMkLst>
            <pc:docMk/>
            <pc:sldMk cId="1997248953" sldId="293"/>
            <ac:cxnSpMk id="23" creationId="{00000000-0000-0000-0000-000000000000}"/>
          </ac:cxnSpMkLst>
        </pc:cxnChg>
        <pc:cxnChg chg="mod">
          <ac:chgData name="Todd Christensen" userId="f70cdd56-df4b-42f5-a87e-a975a8cdf948" providerId="ADAL" clId="{73635109-885E-4129-9AB7-E849055BFCDA}" dt="2020-01-16T22:50:36.097" v="250" actId="208"/>
          <ac:cxnSpMkLst>
            <pc:docMk/>
            <pc:sldMk cId="1997248953" sldId="293"/>
            <ac:cxnSpMk id="25" creationId="{00000000-0000-0000-0000-000000000000}"/>
          </ac:cxnSpMkLst>
        </pc:cxnChg>
        <pc:cxnChg chg="mod">
          <ac:chgData name="Todd Christensen" userId="f70cdd56-df4b-42f5-a87e-a975a8cdf948" providerId="ADAL" clId="{73635109-885E-4129-9AB7-E849055BFCDA}" dt="2020-01-16T22:50:36.097" v="250" actId="208"/>
          <ac:cxnSpMkLst>
            <pc:docMk/>
            <pc:sldMk cId="1997248953" sldId="293"/>
            <ac:cxnSpMk id="27" creationId="{00000000-0000-0000-0000-000000000000}"/>
          </ac:cxnSpMkLst>
        </pc:cxnChg>
      </pc:sldChg>
      <pc:sldChg chg="modSp">
        <pc:chgData name="Todd Christensen" userId="f70cdd56-df4b-42f5-a87e-a975a8cdf948" providerId="ADAL" clId="{73635109-885E-4129-9AB7-E849055BFCDA}" dt="2020-01-16T22:54:16.116" v="287" actId="207"/>
        <pc:sldMkLst>
          <pc:docMk/>
          <pc:sldMk cId="913686257" sldId="294"/>
        </pc:sldMkLst>
        <pc:spChg chg="mod">
          <ac:chgData name="Todd Christensen" userId="f70cdd56-df4b-42f5-a87e-a975a8cdf948" providerId="ADAL" clId="{73635109-885E-4129-9AB7-E849055BFCDA}" dt="2020-01-16T22:41:13.366" v="159" actId="207"/>
          <ac:spMkLst>
            <pc:docMk/>
            <pc:sldMk cId="913686257" sldId="294"/>
            <ac:spMk id="10" creationId="{00000000-0000-0000-0000-000000000000}"/>
          </ac:spMkLst>
        </pc:spChg>
        <pc:spChg chg="mod">
          <ac:chgData name="Todd Christensen" userId="f70cdd56-df4b-42f5-a87e-a975a8cdf948" providerId="ADAL" clId="{73635109-885E-4129-9AB7-E849055BFCDA}" dt="2020-01-16T22:54:16.116" v="287" actId="207"/>
          <ac:spMkLst>
            <pc:docMk/>
            <pc:sldMk cId="913686257" sldId="294"/>
            <ac:spMk id="11" creationId="{00000000-0000-0000-0000-000000000000}"/>
          </ac:spMkLst>
        </pc:spChg>
        <pc:spChg chg="mod">
          <ac:chgData name="Todd Christensen" userId="f70cdd56-df4b-42f5-a87e-a975a8cdf948" providerId="ADAL" clId="{73635109-885E-4129-9AB7-E849055BFCDA}" dt="2020-01-16T22:54:16.116" v="287" actId="207"/>
          <ac:spMkLst>
            <pc:docMk/>
            <pc:sldMk cId="913686257" sldId="294"/>
            <ac:spMk id="12" creationId="{00000000-0000-0000-0000-000000000000}"/>
          </ac:spMkLst>
        </pc:spChg>
        <pc:spChg chg="mod">
          <ac:chgData name="Todd Christensen" userId="f70cdd56-df4b-42f5-a87e-a975a8cdf948" providerId="ADAL" clId="{73635109-885E-4129-9AB7-E849055BFCDA}" dt="2020-01-16T22:54:16.116" v="287" actId="207"/>
          <ac:spMkLst>
            <pc:docMk/>
            <pc:sldMk cId="913686257" sldId="294"/>
            <ac:spMk id="14" creationId="{00000000-0000-0000-0000-000000000000}"/>
          </ac:spMkLst>
        </pc:spChg>
        <pc:spChg chg="mod">
          <ac:chgData name="Todd Christensen" userId="f70cdd56-df4b-42f5-a87e-a975a8cdf948" providerId="ADAL" clId="{73635109-885E-4129-9AB7-E849055BFCDA}" dt="2020-01-16T22:54:16.116" v="287" actId="207"/>
          <ac:spMkLst>
            <pc:docMk/>
            <pc:sldMk cId="913686257" sldId="294"/>
            <ac:spMk id="15" creationId="{00000000-0000-0000-0000-000000000000}"/>
          </ac:spMkLst>
        </pc:spChg>
        <pc:spChg chg="mod">
          <ac:chgData name="Todd Christensen" userId="f70cdd56-df4b-42f5-a87e-a975a8cdf948" providerId="ADAL" clId="{73635109-885E-4129-9AB7-E849055BFCDA}" dt="2020-01-16T22:46:58.834" v="222" actId="207"/>
          <ac:spMkLst>
            <pc:docMk/>
            <pc:sldMk cId="913686257" sldId="294"/>
            <ac:spMk id="17" creationId="{00000000-0000-0000-0000-000000000000}"/>
          </ac:spMkLst>
        </pc:spChg>
        <pc:spChg chg="mod">
          <ac:chgData name="Todd Christensen" userId="f70cdd56-df4b-42f5-a87e-a975a8cdf948" providerId="ADAL" clId="{73635109-885E-4129-9AB7-E849055BFCDA}" dt="2020-01-16T22:44:54.182" v="194" actId="207"/>
          <ac:spMkLst>
            <pc:docMk/>
            <pc:sldMk cId="913686257" sldId="294"/>
            <ac:spMk id="24" creationId="{00000000-0000-0000-0000-000000000000}"/>
          </ac:spMkLst>
        </pc:spChg>
        <pc:spChg chg="mod">
          <ac:chgData name="Todd Christensen" userId="f70cdd56-df4b-42f5-a87e-a975a8cdf948" providerId="ADAL" clId="{73635109-885E-4129-9AB7-E849055BFCDA}" dt="2020-01-16T22:44:54.182" v="194" actId="207"/>
          <ac:spMkLst>
            <pc:docMk/>
            <pc:sldMk cId="913686257" sldId="294"/>
            <ac:spMk id="26" creationId="{00000000-0000-0000-0000-000000000000}"/>
          </ac:spMkLst>
        </pc:spChg>
        <pc:cxnChg chg="mod">
          <ac:chgData name="Todd Christensen" userId="f70cdd56-df4b-42f5-a87e-a975a8cdf948" providerId="ADAL" clId="{73635109-885E-4129-9AB7-E849055BFCDA}" dt="2020-01-16T22:50:41.631" v="251" actId="208"/>
          <ac:cxnSpMkLst>
            <pc:docMk/>
            <pc:sldMk cId="913686257" sldId="294"/>
            <ac:cxnSpMk id="25" creationId="{00000000-0000-0000-0000-000000000000}"/>
          </ac:cxnSpMkLst>
        </pc:cxnChg>
        <pc:cxnChg chg="mod">
          <ac:chgData name="Todd Christensen" userId="f70cdd56-df4b-42f5-a87e-a975a8cdf948" providerId="ADAL" clId="{73635109-885E-4129-9AB7-E849055BFCDA}" dt="2020-01-16T22:50:41.631" v="251" actId="208"/>
          <ac:cxnSpMkLst>
            <pc:docMk/>
            <pc:sldMk cId="913686257" sldId="294"/>
            <ac:cxnSpMk id="27" creationId="{00000000-0000-0000-0000-000000000000}"/>
          </ac:cxnSpMkLst>
        </pc:cxnChg>
      </pc:sldChg>
      <pc:sldChg chg="modSp">
        <pc:chgData name="Todd Christensen" userId="f70cdd56-df4b-42f5-a87e-a975a8cdf948" providerId="ADAL" clId="{73635109-885E-4129-9AB7-E849055BFCDA}" dt="2020-01-16T22:51:06.028" v="254" actId="207"/>
        <pc:sldMkLst>
          <pc:docMk/>
          <pc:sldMk cId="1935887616" sldId="295"/>
        </pc:sldMkLst>
        <pc:spChg chg="mod">
          <ac:chgData name="Todd Christensen" userId="f70cdd56-df4b-42f5-a87e-a975a8cdf948" providerId="ADAL" clId="{73635109-885E-4129-9AB7-E849055BFCDA}" dt="2020-01-16T22:41:19.677" v="161" actId="207"/>
          <ac:spMkLst>
            <pc:docMk/>
            <pc:sldMk cId="1935887616" sldId="295"/>
            <ac:spMk id="10" creationId="{00000000-0000-0000-0000-000000000000}"/>
          </ac:spMkLst>
        </pc:spChg>
        <pc:spChg chg="mod">
          <ac:chgData name="Todd Christensen" userId="f70cdd56-df4b-42f5-a87e-a975a8cdf948" providerId="ADAL" clId="{73635109-885E-4129-9AB7-E849055BFCDA}" dt="2020-01-16T22:51:06.028" v="254" actId="207"/>
          <ac:spMkLst>
            <pc:docMk/>
            <pc:sldMk cId="1935887616" sldId="295"/>
            <ac:spMk id="11" creationId="{00000000-0000-0000-0000-000000000000}"/>
          </ac:spMkLst>
        </pc:spChg>
      </pc:sldChg>
      <pc:sldChg chg="modSp">
        <pc:chgData name="Todd Christensen" userId="f70cdd56-df4b-42f5-a87e-a975a8cdf948" providerId="ADAL" clId="{73635109-885E-4129-9AB7-E849055BFCDA}" dt="2020-01-16T22:41:29.177" v="163" actId="207"/>
        <pc:sldMkLst>
          <pc:docMk/>
          <pc:sldMk cId="3164073044" sldId="296"/>
        </pc:sldMkLst>
        <pc:spChg chg="mod">
          <ac:chgData name="Todd Christensen" userId="f70cdd56-df4b-42f5-a87e-a975a8cdf948" providerId="ADAL" clId="{73635109-885E-4129-9AB7-E849055BFCDA}" dt="2020-01-16T22:41:22.640" v="162" actId="207"/>
          <ac:spMkLst>
            <pc:docMk/>
            <pc:sldMk cId="3164073044" sldId="296"/>
            <ac:spMk id="10" creationId="{00000000-0000-0000-0000-000000000000}"/>
          </ac:spMkLst>
        </pc:spChg>
        <pc:spChg chg="mod">
          <ac:chgData name="Todd Christensen" userId="f70cdd56-df4b-42f5-a87e-a975a8cdf948" providerId="ADAL" clId="{73635109-885E-4129-9AB7-E849055BFCDA}" dt="2020-01-16T22:41:29.177" v="163" actId="207"/>
          <ac:spMkLst>
            <pc:docMk/>
            <pc:sldMk cId="3164073044" sldId="296"/>
            <ac:spMk id="11" creationId="{00000000-0000-0000-0000-000000000000}"/>
          </ac:spMkLst>
        </pc:spChg>
      </pc:sldChg>
      <pc:sldChg chg="modSp">
        <pc:chgData name="Todd Christensen" userId="f70cdd56-df4b-42f5-a87e-a975a8cdf948" providerId="ADAL" clId="{73635109-885E-4129-9AB7-E849055BFCDA}" dt="2020-01-16T22:34:53.777" v="61" actId="208"/>
        <pc:sldMkLst>
          <pc:docMk/>
          <pc:sldMk cId="3345912547" sldId="297"/>
        </pc:sldMkLst>
        <pc:spChg chg="mod">
          <ac:chgData name="Todd Christensen" userId="f70cdd56-df4b-42f5-a87e-a975a8cdf948" providerId="ADAL" clId="{73635109-885E-4129-9AB7-E849055BFCDA}" dt="2020-01-16T22:33:56.317" v="53" actId="207"/>
          <ac:spMkLst>
            <pc:docMk/>
            <pc:sldMk cId="3345912547" sldId="297"/>
            <ac:spMk id="10" creationId="{00000000-0000-0000-0000-000000000000}"/>
          </ac:spMkLst>
        </pc:spChg>
        <pc:cxnChg chg="mod">
          <ac:chgData name="Todd Christensen" userId="f70cdd56-df4b-42f5-a87e-a975a8cdf948" providerId="ADAL" clId="{73635109-885E-4129-9AB7-E849055BFCDA}" dt="2020-01-16T22:34:53.777" v="61" actId="208"/>
          <ac:cxnSpMkLst>
            <pc:docMk/>
            <pc:sldMk cId="3345912547" sldId="297"/>
            <ac:cxnSpMk id="46" creationId="{00000000-0000-0000-0000-000000000000}"/>
          </ac:cxnSpMkLst>
        </pc:cxnChg>
        <pc:cxnChg chg="mod">
          <ac:chgData name="Todd Christensen" userId="f70cdd56-df4b-42f5-a87e-a975a8cdf948" providerId="ADAL" clId="{73635109-885E-4129-9AB7-E849055BFCDA}" dt="2020-01-16T22:34:42.789" v="59" actId="208"/>
          <ac:cxnSpMkLst>
            <pc:docMk/>
            <pc:sldMk cId="3345912547" sldId="297"/>
            <ac:cxnSpMk id="52" creationId="{00000000-0000-0000-0000-000000000000}"/>
          </ac:cxnSpMkLst>
        </pc:cxnChg>
        <pc:cxnChg chg="mod">
          <ac:chgData name="Todd Christensen" userId="f70cdd56-df4b-42f5-a87e-a975a8cdf948" providerId="ADAL" clId="{73635109-885E-4129-9AB7-E849055BFCDA}" dt="2020-01-16T22:34:47.330" v="60" actId="208"/>
          <ac:cxnSpMkLst>
            <pc:docMk/>
            <pc:sldMk cId="3345912547" sldId="297"/>
            <ac:cxnSpMk id="59" creationId="{00000000-0000-0000-0000-000000000000}"/>
          </ac:cxnSpMkLst>
        </pc:cxnChg>
      </pc:sldChg>
      <pc:sldChg chg="modSp">
        <pc:chgData name="Todd Christensen" userId="f70cdd56-df4b-42f5-a87e-a975a8cdf948" providerId="ADAL" clId="{73635109-885E-4129-9AB7-E849055BFCDA}" dt="2020-01-16T22:54:38.481" v="288" actId="122"/>
        <pc:sldMkLst>
          <pc:docMk/>
          <pc:sldMk cId="1780505995" sldId="298"/>
        </pc:sldMkLst>
        <pc:spChg chg="mod">
          <ac:chgData name="Todd Christensen" userId="f70cdd56-df4b-42f5-a87e-a975a8cdf948" providerId="ADAL" clId="{73635109-885E-4129-9AB7-E849055BFCDA}" dt="2020-01-16T22:33:15.761" v="49" actId="207"/>
          <ac:spMkLst>
            <pc:docMk/>
            <pc:sldMk cId="1780505995" sldId="298"/>
            <ac:spMk id="5" creationId="{00000000-0000-0000-0000-000000000000}"/>
          </ac:spMkLst>
        </pc:spChg>
        <pc:spChg chg="mod">
          <ac:chgData name="Todd Christensen" userId="f70cdd56-df4b-42f5-a87e-a975a8cdf948" providerId="ADAL" clId="{73635109-885E-4129-9AB7-E849055BFCDA}" dt="2020-01-16T22:54:38.481" v="288" actId="122"/>
          <ac:spMkLst>
            <pc:docMk/>
            <pc:sldMk cId="1780505995" sldId="298"/>
            <ac:spMk id="6" creationId="{00000000-0000-0000-0000-000000000000}"/>
          </ac:spMkLst>
        </pc:spChg>
      </pc:sldChg>
      <pc:sldChg chg="modSp">
        <pc:chgData name="Todd Christensen" userId="f70cdd56-df4b-42f5-a87e-a975a8cdf948" providerId="ADAL" clId="{73635109-885E-4129-9AB7-E849055BFCDA}" dt="2020-01-16T22:35:18.663" v="64" actId="208"/>
        <pc:sldMkLst>
          <pc:docMk/>
          <pc:sldMk cId="373385880" sldId="299"/>
        </pc:sldMkLst>
        <pc:spChg chg="mod">
          <ac:chgData name="Todd Christensen" userId="f70cdd56-df4b-42f5-a87e-a975a8cdf948" providerId="ADAL" clId="{73635109-885E-4129-9AB7-E849055BFCDA}" dt="2020-01-16T22:34:03.534" v="55" actId="207"/>
          <ac:spMkLst>
            <pc:docMk/>
            <pc:sldMk cId="373385880" sldId="299"/>
            <ac:spMk id="10" creationId="{00000000-0000-0000-0000-000000000000}"/>
          </ac:spMkLst>
        </pc:spChg>
        <pc:spChg chg="mod">
          <ac:chgData name="Todd Christensen" userId="f70cdd56-df4b-42f5-a87e-a975a8cdf948" providerId="ADAL" clId="{73635109-885E-4129-9AB7-E849055BFCDA}" dt="2020-01-16T22:35:10.613" v="63" actId="207"/>
          <ac:spMkLst>
            <pc:docMk/>
            <pc:sldMk cId="373385880" sldId="299"/>
            <ac:spMk id="24" creationId="{00000000-0000-0000-0000-000000000000}"/>
          </ac:spMkLst>
        </pc:spChg>
        <pc:cxnChg chg="mod">
          <ac:chgData name="Todd Christensen" userId="f70cdd56-df4b-42f5-a87e-a975a8cdf948" providerId="ADAL" clId="{73635109-885E-4129-9AB7-E849055BFCDA}" dt="2020-01-16T22:35:18.663" v="64" actId="208"/>
          <ac:cxnSpMkLst>
            <pc:docMk/>
            <pc:sldMk cId="373385880" sldId="299"/>
            <ac:cxnSpMk id="3" creationId="{00000000-0000-0000-0000-000000000000}"/>
          </ac:cxnSpMkLst>
        </pc:cxnChg>
        <pc:cxnChg chg="mod">
          <ac:chgData name="Todd Christensen" userId="f70cdd56-df4b-42f5-a87e-a975a8cdf948" providerId="ADAL" clId="{73635109-885E-4129-9AB7-E849055BFCDA}" dt="2020-01-16T22:35:18.663" v="64" actId="208"/>
          <ac:cxnSpMkLst>
            <pc:docMk/>
            <pc:sldMk cId="373385880" sldId="299"/>
            <ac:cxnSpMk id="20" creationId="{00000000-0000-0000-0000-000000000000}"/>
          </ac:cxnSpMkLst>
        </pc:cxnChg>
        <pc:cxnChg chg="mod">
          <ac:chgData name="Todd Christensen" userId="f70cdd56-df4b-42f5-a87e-a975a8cdf948" providerId="ADAL" clId="{73635109-885E-4129-9AB7-E849055BFCDA}" dt="2020-01-16T22:35:18.663" v="64" actId="208"/>
          <ac:cxnSpMkLst>
            <pc:docMk/>
            <pc:sldMk cId="373385880" sldId="299"/>
            <ac:cxnSpMk id="25" creationId="{00000000-0000-0000-0000-000000000000}"/>
          </ac:cxnSpMkLst>
        </pc:cxnChg>
      </pc:sldChg>
      <pc:sldChg chg="modSp">
        <pc:chgData name="Todd Christensen" userId="f70cdd56-df4b-42f5-a87e-a975a8cdf948" providerId="ADAL" clId="{73635109-885E-4129-9AB7-E849055BFCDA}" dt="2020-01-16T22:54:03.660" v="284" actId="207"/>
        <pc:sldMkLst>
          <pc:docMk/>
          <pc:sldMk cId="167193702" sldId="300"/>
        </pc:sldMkLst>
        <pc:spChg chg="mod">
          <ac:chgData name="Todd Christensen" userId="f70cdd56-df4b-42f5-a87e-a975a8cdf948" providerId="ADAL" clId="{73635109-885E-4129-9AB7-E849055BFCDA}" dt="2020-01-16T22:40:53.302" v="153" actId="207"/>
          <ac:spMkLst>
            <pc:docMk/>
            <pc:sldMk cId="167193702" sldId="300"/>
            <ac:spMk id="10" creationId="{00000000-0000-0000-0000-000000000000}"/>
          </ac:spMkLst>
        </pc:spChg>
        <pc:spChg chg="mod">
          <ac:chgData name="Todd Christensen" userId="f70cdd56-df4b-42f5-a87e-a975a8cdf948" providerId="ADAL" clId="{73635109-885E-4129-9AB7-E849055BFCDA}" dt="2020-01-16T22:54:03.660" v="284" actId="207"/>
          <ac:spMkLst>
            <pc:docMk/>
            <pc:sldMk cId="167193702" sldId="300"/>
            <ac:spMk id="11" creationId="{00000000-0000-0000-0000-000000000000}"/>
          </ac:spMkLst>
        </pc:spChg>
        <pc:spChg chg="mod">
          <ac:chgData name="Todd Christensen" userId="f70cdd56-df4b-42f5-a87e-a975a8cdf948" providerId="ADAL" clId="{73635109-885E-4129-9AB7-E849055BFCDA}" dt="2020-01-16T22:54:03.660" v="284" actId="207"/>
          <ac:spMkLst>
            <pc:docMk/>
            <pc:sldMk cId="167193702" sldId="300"/>
            <ac:spMk id="12" creationId="{00000000-0000-0000-0000-000000000000}"/>
          </ac:spMkLst>
        </pc:spChg>
        <pc:spChg chg="mod">
          <ac:chgData name="Todd Christensen" userId="f70cdd56-df4b-42f5-a87e-a975a8cdf948" providerId="ADAL" clId="{73635109-885E-4129-9AB7-E849055BFCDA}" dt="2020-01-16T22:54:03.660" v="284" actId="207"/>
          <ac:spMkLst>
            <pc:docMk/>
            <pc:sldMk cId="167193702" sldId="300"/>
            <ac:spMk id="13" creationId="{00000000-0000-0000-0000-000000000000}"/>
          </ac:spMkLst>
        </pc:spChg>
        <pc:spChg chg="mod">
          <ac:chgData name="Todd Christensen" userId="f70cdd56-df4b-42f5-a87e-a975a8cdf948" providerId="ADAL" clId="{73635109-885E-4129-9AB7-E849055BFCDA}" dt="2020-01-16T22:54:03.660" v="284" actId="207"/>
          <ac:spMkLst>
            <pc:docMk/>
            <pc:sldMk cId="167193702" sldId="300"/>
            <ac:spMk id="14" creationId="{00000000-0000-0000-0000-000000000000}"/>
          </ac:spMkLst>
        </pc:spChg>
        <pc:spChg chg="mod">
          <ac:chgData name="Todd Christensen" userId="f70cdd56-df4b-42f5-a87e-a975a8cdf948" providerId="ADAL" clId="{73635109-885E-4129-9AB7-E849055BFCDA}" dt="2020-01-16T22:54:03.660" v="284" actId="207"/>
          <ac:spMkLst>
            <pc:docMk/>
            <pc:sldMk cId="167193702" sldId="300"/>
            <ac:spMk id="16" creationId="{00000000-0000-0000-0000-000000000000}"/>
          </ac:spMkLst>
        </pc:spChg>
        <pc:spChg chg="mod">
          <ac:chgData name="Todd Christensen" userId="f70cdd56-df4b-42f5-a87e-a975a8cdf948" providerId="ADAL" clId="{73635109-885E-4129-9AB7-E849055BFCDA}" dt="2020-01-16T22:46:48.523" v="219" actId="207"/>
          <ac:spMkLst>
            <pc:docMk/>
            <pc:sldMk cId="167193702" sldId="300"/>
            <ac:spMk id="18" creationId="{00000000-0000-0000-0000-000000000000}"/>
          </ac:spMkLst>
        </pc:spChg>
        <pc:cxnChg chg="mod">
          <ac:chgData name="Todd Christensen" userId="f70cdd56-df4b-42f5-a87e-a975a8cdf948" providerId="ADAL" clId="{73635109-885E-4129-9AB7-E849055BFCDA}" dt="2020-01-16T22:50:22.803" v="248" actId="208"/>
          <ac:cxnSpMkLst>
            <pc:docMk/>
            <pc:sldMk cId="167193702" sldId="300"/>
            <ac:cxnSpMk id="22" creationId="{00000000-0000-0000-0000-000000000000}"/>
          </ac:cxnSpMkLst>
        </pc:cxnChg>
        <pc:cxnChg chg="mod">
          <ac:chgData name="Todd Christensen" userId="f70cdd56-df4b-42f5-a87e-a975a8cdf948" providerId="ADAL" clId="{73635109-885E-4129-9AB7-E849055BFCDA}" dt="2020-01-16T22:50:22.803" v="248" actId="208"/>
          <ac:cxnSpMkLst>
            <pc:docMk/>
            <pc:sldMk cId="167193702" sldId="300"/>
            <ac:cxnSpMk id="23" creationId="{00000000-0000-0000-0000-000000000000}"/>
          </ac:cxnSpMkLst>
        </pc:cxnChg>
      </pc:sldChg>
      <pc:sldChg chg="modSp">
        <pc:chgData name="Todd Christensen" userId="f70cdd56-df4b-42f5-a87e-a975a8cdf948" providerId="ADAL" clId="{73635109-885E-4129-9AB7-E849055BFCDA}" dt="2020-01-16T22:54:08.197" v="285" actId="207"/>
        <pc:sldMkLst>
          <pc:docMk/>
          <pc:sldMk cId="581370069" sldId="301"/>
        </pc:sldMkLst>
        <pc:spChg chg="mod">
          <ac:chgData name="Todd Christensen" userId="f70cdd56-df4b-42f5-a87e-a975a8cdf948" providerId="ADAL" clId="{73635109-885E-4129-9AB7-E849055BFCDA}" dt="2020-01-16T22:40:59.912" v="155" actId="207"/>
          <ac:spMkLst>
            <pc:docMk/>
            <pc:sldMk cId="581370069" sldId="301"/>
            <ac:spMk id="10" creationId="{00000000-0000-0000-0000-000000000000}"/>
          </ac:spMkLst>
        </pc:spChg>
        <pc:spChg chg="mod">
          <ac:chgData name="Todd Christensen" userId="f70cdd56-df4b-42f5-a87e-a975a8cdf948" providerId="ADAL" clId="{73635109-885E-4129-9AB7-E849055BFCDA}" dt="2020-01-16T22:54:08.197" v="285" actId="207"/>
          <ac:spMkLst>
            <pc:docMk/>
            <pc:sldMk cId="581370069" sldId="301"/>
            <ac:spMk id="11" creationId="{00000000-0000-0000-0000-000000000000}"/>
          </ac:spMkLst>
        </pc:spChg>
        <pc:spChg chg="mod">
          <ac:chgData name="Todd Christensen" userId="f70cdd56-df4b-42f5-a87e-a975a8cdf948" providerId="ADAL" clId="{73635109-885E-4129-9AB7-E849055BFCDA}" dt="2020-01-16T22:54:08.197" v="285" actId="207"/>
          <ac:spMkLst>
            <pc:docMk/>
            <pc:sldMk cId="581370069" sldId="301"/>
            <ac:spMk id="12" creationId="{00000000-0000-0000-0000-000000000000}"/>
          </ac:spMkLst>
        </pc:spChg>
        <pc:spChg chg="mod">
          <ac:chgData name="Todd Christensen" userId="f70cdd56-df4b-42f5-a87e-a975a8cdf948" providerId="ADAL" clId="{73635109-885E-4129-9AB7-E849055BFCDA}" dt="2020-01-16T22:54:08.197" v="285" actId="207"/>
          <ac:spMkLst>
            <pc:docMk/>
            <pc:sldMk cId="581370069" sldId="301"/>
            <ac:spMk id="14" creationId="{00000000-0000-0000-0000-000000000000}"/>
          </ac:spMkLst>
        </pc:spChg>
        <pc:spChg chg="mod">
          <ac:chgData name="Todd Christensen" userId="f70cdd56-df4b-42f5-a87e-a975a8cdf948" providerId="ADAL" clId="{73635109-885E-4129-9AB7-E849055BFCDA}" dt="2020-01-16T22:54:08.197" v="285" actId="207"/>
          <ac:spMkLst>
            <pc:docMk/>
            <pc:sldMk cId="581370069" sldId="301"/>
            <ac:spMk id="15" creationId="{00000000-0000-0000-0000-000000000000}"/>
          </ac:spMkLst>
        </pc:spChg>
        <pc:spChg chg="mod">
          <ac:chgData name="Todd Christensen" userId="f70cdd56-df4b-42f5-a87e-a975a8cdf948" providerId="ADAL" clId="{73635109-885E-4129-9AB7-E849055BFCDA}" dt="2020-01-16T22:54:08.197" v="285" actId="207"/>
          <ac:spMkLst>
            <pc:docMk/>
            <pc:sldMk cId="581370069" sldId="301"/>
            <ac:spMk id="16" creationId="{00000000-0000-0000-0000-000000000000}"/>
          </ac:spMkLst>
        </pc:spChg>
        <pc:spChg chg="mod">
          <ac:chgData name="Todd Christensen" userId="f70cdd56-df4b-42f5-a87e-a975a8cdf948" providerId="ADAL" clId="{73635109-885E-4129-9AB7-E849055BFCDA}" dt="2020-01-16T22:46:52.347" v="220" actId="207"/>
          <ac:spMkLst>
            <pc:docMk/>
            <pc:sldMk cId="581370069" sldId="301"/>
            <ac:spMk id="17" creationId="{00000000-0000-0000-0000-000000000000}"/>
          </ac:spMkLst>
        </pc:spChg>
        <pc:spChg chg="mod">
          <ac:chgData name="Todd Christensen" userId="f70cdd56-df4b-42f5-a87e-a975a8cdf948" providerId="ADAL" clId="{73635109-885E-4129-9AB7-E849055BFCDA}" dt="2020-01-16T22:46:52.347" v="220" actId="207"/>
          <ac:spMkLst>
            <pc:docMk/>
            <pc:sldMk cId="581370069" sldId="301"/>
            <ac:spMk id="18" creationId="{00000000-0000-0000-0000-000000000000}"/>
          </ac:spMkLst>
        </pc:spChg>
        <pc:spChg chg="mod">
          <ac:chgData name="Todd Christensen" userId="f70cdd56-df4b-42f5-a87e-a975a8cdf948" providerId="ADAL" clId="{73635109-885E-4129-9AB7-E849055BFCDA}" dt="2020-01-16T22:44:42.623" v="192" actId="207"/>
          <ac:spMkLst>
            <pc:docMk/>
            <pc:sldMk cId="581370069" sldId="301"/>
            <ac:spMk id="20" creationId="{00000000-0000-0000-0000-000000000000}"/>
          </ac:spMkLst>
        </pc:spChg>
        <pc:spChg chg="mod">
          <ac:chgData name="Todd Christensen" userId="f70cdd56-df4b-42f5-a87e-a975a8cdf948" providerId="ADAL" clId="{73635109-885E-4129-9AB7-E849055BFCDA}" dt="2020-01-16T22:44:42.623" v="192" actId="207"/>
          <ac:spMkLst>
            <pc:docMk/>
            <pc:sldMk cId="581370069" sldId="301"/>
            <ac:spMk id="21" creationId="{00000000-0000-0000-0000-000000000000}"/>
          </ac:spMkLst>
        </pc:spChg>
        <pc:spChg chg="mod">
          <ac:chgData name="Todd Christensen" userId="f70cdd56-df4b-42f5-a87e-a975a8cdf948" providerId="ADAL" clId="{73635109-885E-4129-9AB7-E849055BFCDA}" dt="2020-01-16T22:44:42.623" v="192" actId="207"/>
          <ac:spMkLst>
            <pc:docMk/>
            <pc:sldMk cId="581370069" sldId="301"/>
            <ac:spMk id="24" creationId="{00000000-0000-0000-0000-000000000000}"/>
          </ac:spMkLst>
        </pc:spChg>
        <pc:spChg chg="mod">
          <ac:chgData name="Todd Christensen" userId="f70cdd56-df4b-42f5-a87e-a975a8cdf948" providerId="ADAL" clId="{73635109-885E-4129-9AB7-E849055BFCDA}" dt="2020-01-16T22:44:42.623" v="192" actId="207"/>
          <ac:spMkLst>
            <pc:docMk/>
            <pc:sldMk cId="581370069" sldId="301"/>
            <ac:spMk id="26" creationId="{00000000-0000-0000-0000-000000000000}"/>
          </ac:spMkLst>
        </pc:spChg>
        <pc:spChg chg="mod">
          <ac:chgData name="Todd Christensen" userId="f70cdd56-df4b-42f5-a87e-a975a8cdf948" providerId="ADAL" clId="{73635109-885E-4129-9AB7-E849055BFCDA}" dt="2020-01-16T22:54:08.197" v="285" actId="207"/>
          <ac:spMkLst>
            <pc:docMk/>
            <pc:sldMk cId="581370069" sldId="301"/>
            <ac:spMk id="28" creationId="{00000000-0000-0000-0000-000000000000}"/>
          </ac:spMkLst>
        </pc:spChg>
        <pc:spChg chg="mod">
          <ac:chgData name="Todd Christensen" userId="f70cdd56-df4b-42f5-a87e-a975a8cdf948" providerId="ADAL" clId="{73635109-885E-4129-9AB7-E849055BFCDA}" dt="2020-01-16T22:54:08.197" v="285" actId="207"/>
          <ac:spMkLst>
            <pc:docMk/>
            <pc:sldMk cId="581370069" sldId="301"/>
            <ac:spMk id="31" creationId="{00000000-0000-0000-0000-000000000000}"/>
          </ac:spMkLst>
        </pc:spChg>
        <pc:cxnChg chg="mod">
          <ac:chgData name="Todd Christensen" userId="f70cdd56-df4b-42f5-a87e-a975a8cdf948" providerId="ADAL" clId="{73635109-885E-4129-9AB7-E849055BFCDA}" dt="2020-01-16T22:50:29.360" v="249" actId="208"/>
          <ac:cxnSpMkLst>
            <pc:docMk/>
            <pc:sldMk cId="581370069" sldId="301"/>
            <ac:cxnSpMk id="22" creationId="{00000000-0000-0000-0000-000000000000}"/>
          </ac:cxnSpMkLst>
        </pc:cxnChg>
        <pc:cxnChg chg="mod">
          <ac:chgData name="Todd Christensen" userId="f70cdd56-df4b-42f5-a87e-a975a8cdf948" providerId="ADAL" clId="{73635109-885E-4129-9AB7-E849055BFCDA}" dt="2020-01-16T22:50:29.360" v="249" actId="208"/>
          <ac:cxnSpMkLst>
            <pc:docMk/>
            <pc:sldMk cId="581370069" sldId="301"/>
            <ac:cxnSpMk id="23" creationId="{00000000-0000-0000-0000-000000000000}"/>
          </ac:cxnSpMkLst>
        </pc:cxnChg>
        <pc:cxnChg chg="mod">
          <ac:chgData name="Todd Christensen" userId="f70cdd56-df4b-42f5-a87e-a975a8cdf948" providerId="ADAL" clId="{73635109-885E-4129-9AB7-E849055BFCDA}" dt="2020-01-16T22:50:29.360" v="249" actId="208"/>
          <ac:cxnSpMkLst>
            <pc:docMk/>
            <pc:sldMk cId="581370069" sldId="301"/>
            <ac:cxnSpMk id="25" creationId="{00000000-0000-0000-0000-000000000000}"/>
          </ac:cxnSpMkLst>
        </pc:cxnChg>
        <pc:cxnChg chg="mod">
          <ac:chgData name="Todd Christensen" userId="f70cdd56-df4b-42f5-a87e-a975a8cdf948" providerId="ADAL" clId="{73635109-885E-4129-9AB7-E849055BFCDA}" dt="2020-01-16T22:50:29.360" v="249" actId="208"/>
          <ac:cxnSpMkLst>
            <pc:docMk/>
            <pc:sldMk cId="581370069" sldId="301"/>
            <ac:cxnSpMk id="27" creationId="{00000000-0000-0000-0000-000000000000}"/>
          </ac:cxnSpMkLst>
        </pc:cxnChg>
      </pc:sldChg>
      <pc:sldMasterChg chg="modSp modSldLayout">
        <pc:chgData name="Todd Christensen" userId="f70cdd56-df4b-42f5-a87e-a975a8cdf948" providerId="ADAL" clId="{73635109-885E-4129-9AB7-E849055BFCDA}" dt="2020-01-16T22:38:34.034" v="112" actId="207"/>
        <pc:sldMasterMkLst>
          <pc:docMk/>
          <pc:sldMasterMk cId="601009433" sldId="2147483648"/>
        </pc:sldMasterMkLst>
        <pc:spChg chg="mod">
          <ac:chgData name="Todd Christensen" userId="f70cdd56-df4b-42f5-a87e-a975a8cdf948" providerId="ADAL" clId="{73635109-885E-4129-9AB7-E849055BFCDA}" dt="2020-01-16T22:38:34.034" v="112" actId="207"/>
          <ac:spMkLst>
            <pc:docMk/>
            <pc:sldMasterMk cId="601009433" sldId="2147483648"/>
            <ac:spMk id="2" creationId="{A6B44301-673E-4950-AEEC-D3FA2C324D85}"/>
          </ac:spMkLst>
        </pc:spChg>
        <pc:sldLayoutChg chg="modSp">
          <pc:chgData name="Todd Christensen" userId="f70cdd56-df4b-42f5-a87e-a975a8cdf948" providerId="ADAL" clId="{73635109-885E-4129-9AB7-E849055BFCDA}" dt="2020-01-16T22:38:24.871" v="110" actId="207"/>
          <pc:sldLayoutMkLst>
            <pc:docMk/>
            <pc:sldMasterMk cId="601009433" sldId="2147483648"/>
            <pc:sldLayoutMk cId="243913795" sldId="2147483650"/>
          </pc:sldLayoutMkLst>
          <pc:spChg chg="mod">
            <ac:chgData name="Todd Christensen" userId="f70cdd56-df4b-42f5-a87e-a975a8cdf948" providerId="ADAL" clId="{73635109-885E-4129-9AB7-E849055BFCDA}" dt="2020-01-16T22:38:24.871" v="110" actId="207"/>
            <ac:spMkLst>
              <pc:docMk/>
              <pc:sldMasterMk cId="601009433" sldId="2147483648"/>
              <pc:sldLayoutMk cId="243913795" sldId="2147483650"/>
              <ac:spMk id="2" creationId="{63D27E61-5E06-4A1A-85FA-09D086006148}"/>
            </ac:spMkLst>
          </pc:spChg>
        </pc:sldLayoutChg>
        <pc:sldLayoutChg chg="modSp">
          <pc:chgData name="Todd Christensen" userId="f70cdd56-df4b-42f5-a87e-a975a8cdf948" providerId="ADAL" clId="{73635109-885E-4129-9AB7-E849055BFCDA}" dt="2020-01-16T22:38:28.994" v="111" actId="207"/>
          <pc:sldLayoutMkLst>
            <pc:docMk/>
            <pc:sldMasterMk cId="601009433" sldId="2147483648"/>
            <pc:sldLayoutMk cId="1048575705" sldId="2147483651"/>
          </pc:sldLayoutMkLst>
          <pc:spChg chg="mod">
            <ac:chgData name="Todd Christensen" userId="f70cdd56-df4b-42f5-a87e-a975a8cdf948" providerId="ADAL" clId="{73635109-885E-4129-9AB7-E849055BFCDA}" dt="2020-01-16T22:38:28.994" v="111" actId="207"/>
            <ac:spMkLst>
              <pc:docMk/>
              <pc:sldMasterMk cId="601009433" sldId="2147483648"/>
              <pc:sldLayoutMk cId="1048575705" sldId="2147483651"/>
              <ac:spMk id="2" creationId="{401E140A-7026-48D5-B0FC-B0C220760F4D}"/>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DD028C-284E-42E8-9A1F-E844FDA29655}" type="datetimeFigureOut">
              <a:rPr lang="en-US" smtClean="0"/>
              <a:t>4/15/2021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EBFEF2-630A-417F-8E88-7217B0FFF13A}" type="slidenum">
              <a:rPr lang="en-US" smtClean="0"/>
              <a:t>‹#›</a:t>
            </a:fld>
            <a:endParaRPr lang="en-US"/>
          </a:p>
        </p:txBody>
      </p:sp>
    </p:spTree>
    <p:extLst>
      <p:ext uri="{BB962C8B-B14F-4D97-AF65-F5344CB8AC3E}">
        <p14:creationId xmlns:p14="http://schemas.microsoft.com/office/powerpoint/2010/main" val="3389205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moneyfit.org/my-life-my-choices"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training on facilitating this activity, please contact the Education Manager at Money Fit by DRS, Inc., 208-286-3283 or Education@MoneyFit.org</a:t>
            </a:r>
          </a:p>
          <a:p>
            <a:r>
              <a:rPr lang="en-US" dirty="0"/>
              <a:t>Download the Classroom Teacher Packet (PDF files of the student cash flow register, the teacher instructions, and a printable copy of the priorities cards)</a:t>
            </a:r>
          </a:p>
          <a:p>
            <a:r>
              <a:rPr lang="en-US" dirty="0"/>
              <a:t>This course is available to complete online for free, 24/7 at </a:t>
            </a:r>
            <a:r>
              <a:rPr lang="en-US" dirty="0">
                <a:hlinkClick r:id="rId3"/>
              </a:rPr>
              <a:t>https://moneyfit.org/my-life-my-choices</a:t>
            </a:r>
            <a:endParaRPr lang="en-US" dirty="0"/>
          </a:p>
          <a:p>
            <a:endParaRPr lang="en-US" dirty="0"/>
          </a:p>
          <a:p>
            <a:r>
              <a:rPr lang="en-US" dirty="0"/>
              <a:t>Pass</a:t>
            </a:r>
            <a:r>
              <a:rPr lang="en-US" baseline="0" dirty="0"/>
              <a:t> out the Bags of Priorities before beginning. Ask the students NOT to open them yet.</a:t>
            </a:r>
          </a:p>
          <a:p>
            <a:endParaRPr lang="en-US" baseline="0" dirty="0"/>
          </a:p>
          <a:p>
            <a:r>
              <a:rPr lang="en-US" baseline="0" dirty="0"/>
              <a:t>***See the Activity Directions for more details and for basic suggestions for each screen, particularly for </a:t>
            </a:r>
            <a:r>
              <a:rPr lang="en-US" baseline="0"/>
              <a:t>those without notes. </a:t>
            </a:r>
            <a:r>
              <a:rPr lang="en-US" baseline="0" dirty="0"/>
              <a:t>***</a:t>
            </a:r>
          </a:p>
        </p:txBody>
      </p:sp>
      <p:sp>
        <p:nvSpPr>
          <p:cNvPr id="4" name="Slide Number Placeholder 3"/>
          <p:cNvSpPr>
            <a:spLocks noGrp="1"/>
          </p:cNvSpPr>
          <p:nvPr>
            <p:ph type="sldNum" sz="quarter" idx="10"/>
          </p:nvPr>
        </p:nvSpPr>
        <p:spPr/>
        <p:txBody>
          <a:bodyPr/>
          <a:lstStyle/>
          <a:p>
            <a:fld id="{8119EB61-8A04-402D-A83E-7F7267722F8A}" type="slidenum">
              <a:rPr lang="en-US" smtClean="0"/>
              <a:t>1</a:t>
            </a:fld>
            <a:endParaRPr lang="en-US"/>
          </a:p>
        </p:txBody>
      </p:sp>
    </p:spTree>
    <p:extLst>
      <p:ext uri="{BB962C8B-B14F-4D97-AF65-F5344CB8AC3E}">
        <p14:creationId xmlns:p14="http://schemas.microsoft.com/office/powerpoint/2010/main" val="41019090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Set the stage for the activity:</a:t>
            </a:r>
          </a:p>
          <a:p>
            <a:pPr marL="174708" indent="-174708">
              <a:buFont typeface="Arial" panose="020B0604020202020204" pitchFamily="34" charset="0"/>
              <a:buChar char="•"/>
            </a:pPr>
            <a:r>
              <a:rPr lang="en-US" dirty="0"/>
              <a:t>Students</a:t>
            </a:r>
            <a:r>
              <a:rPr lang="en-US" baseline="0" dirty="0"/>
              <a:t> have time traveled into the future to the year they turn 18 or 19.</a:t>
            </a:r>
          </a:p>
          <a:p>
            <a:pPr marL="174708" indent="-174708">
              <a:buFont typeface="Arial" panose="020B0604020202020204" pitchFamily="34" charset="0"/>
              <a:buChar char="•"/>
            </a:pPr>
            <a:r>
              <a:rPr lang="en-US" baseline="0" dirty="0"/>
              <a:t>They have graduated from high school (congratulations! That was easier than you expected)</a:t>
            </a:r>
          </a:p>
          <a:p>
            <a:pPr marL="174708" indent="-174708">
              <a:buFont typeface="Arial" panose="020B0604020202020204" pitchFamily="34" charset="0"/>
              <a:buChar char="•"/>
            </a:pPr>
            <a:r>
              <a:rPr lang="en-US" baseline="0" dirty="0"/>
              <a:t>While acknowledging that not everyone wants to or should get a 4-year degree after high school, for the purposes of this activity, everyone is in college out-of-state.</a:t>
            </a:r>
          </a:p>
          <a:p>
            <a:pPr marL="174708" indent="-174708">
              <a:buFont typeface="Arial" panose="020B0604020202020204" pitchFamily="34" charset="0"/>
              <a:buChar char="•"/>
            </a:pPr>
            <a:r>
              <a:rPr lang="en-US" baseline="0" dirty="0"/>
              <a:t>There are no parents, friends or family living nearby or helping you with your budget. You are independent and liberated. You may choose:</a:t>
            </a:r>
          </a:p>
          <a:p>
            <a:pPr marL="640594" lvl="1" indent="-174708">
              <a:buFont typeface="Arial" panose="020B0604020202020204" pitchFamily="34" charset="0"/>
              <a:buChar char="•"/>
            </a:pPr>
            <a:r>
              <a:rPr lang="en-US" baseline="0" dirty="0"/>
              <a:t>What to eat (or not eat)</a:t>
            </a:r>
          </a:p>
          <a:p>
            <a:pPr marL="640594" lvl="1" indent="-174708">
              <a:buFont typeface="Arial" panose="020B0604020202020204" pitchFamily="34" charset="0"/>
              <a:buChar char="•"/>
            </a:pPr>
            <a:r>
              <a:rPr lang="en-US" baseline="0" dirty="0"/>
              <a:t>When to go to bed and when to wake up</a:t>
            </a:r>
          </a:p>
          <a:p>
            <a:pPr marL="640594" lvl="1" indent="-174708">
              <a:buFont typeface="Arial" panose="020B0604020202020204" pitchFamily="34" charset="0"/>
              <a:buChar char="•"/>
            </a:pPr>
            <a:r>
              <a:rPr lang="en-US" baseline="0" dirty="0"/>
              <a:t>Whether or not to put your laundry in drawers or on the phone</a:t>
            </a:r>
          </a:p>
          <a:p>
            <a:pPr marL="174708" indent="-174708">
              <a:buFont typeface="Arial" panose="020B0604020202020204" pitchFamily="34" charset="0"/>
              <a:buChar char="•"/>
            </a:pPr>
            <a:r>
              <a:rPr lang="en-US" dirty="0"/>
              <a:t>Students </a:t>
            </a:r>
            <a:r>
              <a:rPr lang="en-US" baseline="0" dirty="0"/>
              <a:t>have worked for several summers and made enough money to pay for tuition and books for the first year of school.</a:t>
            </a:r>
          </a:p>
          <a:p>
            <a:pPr marL="174708" indent="-174708">
              <a:buFont typeface="Arial" panose="020B0604020202020204" pitchFamily="34" charset="0"/>
              <a:buChar char="•"/>
            </a:pPr>
            <a:r>
              <a:rPr lang="en-US" baseline="0" dirty="0"/>
              <a:t>Students have arrived at school with about $1,000 left over after paying tuition and books</a:t>
            </a:r>
          </a:p>
          <a:p>
            <a:pPr marL="174708" indent="-174708">
              <a:buFont typeface="Arial" panose="020B0604020202020204" pitchFamily="34" charset="0"/>
              <a:buChar char="•"/>
            </a:pPr>
            <a:r>
              <a:rPr lang="en-US" baseline="0" dirty="0"/>
              <a:t>Students will work part-time while in school. Though it’s not much, it will be much more than the average college student earns.</a:t>
            </a:r>
          </a:p>
          <a:p>
            <a:pPr marL="174708" indent="-174708">
              <a:buFont typeface="Arial" panose="020B0604020202020204" pitchFamily="34" charset="0"/>
              <a:buChar char="•"/>
            </a:pPr>
            <a:r>
              <a:rPr lang="en-US" baseline="0" dirty="0"/>
              <a:t>With regard to the various scenarios, if you, as the facilitator/teacher, have any personal stories that relate to the topics, especially if they are funny or uncommon (unbelievable), you might consider sharing.</a:t>
            </a:r>
            <a:endParaRPr lang="en-US" dirty="0"/>
          </a:p>
        </p:txBody>
      </p:sp>
      <p:sp>
        <p:nvSpPr>
          <p:cNvPr id="4" name="Slide Number Placeholder 3"/>
          <p:cNvSpPr>
            <a:spLocks noGrp="1"/>
          </p:cNvSpPr>
          <p:nvPr>
            <p:ph type="sldNum" sz="quarter" idx="10"/>
          </p:nvPr>
        </p:nvSpPr>
        <p:spPr/>
        <p:txBody>
          <a:bodyPr/>
          <a:lstStyle/>
          <a:p>
            <a:fld id="{8119EB61-8A04-402D-A83E-7F7267722F8A}" type="slidenum">
              <a:rPr lang="en-US" smtClean="0"/>
              <a:t>2</a:t>
            </a:fld>
            <a:endParaRPr lang="en-US"/>
          </a:p>
        </p:txBody>
      </p:sp>
    </p:spTree>
    <p:extLst>
      <p:ext uri="{BB962C8B-B14F-4D97-AF65-F5344CB8AC3E}">
        <p14:creationId xmlns:p14="http://schemas.microsoft.com/office/powerpoint/2010/main" val="38058231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708" indent="-174708">
              <a:buFont typeface="Arial" panose="020B0604020202020204" pitchFamily="34" charset="0"/>
              <a:buChar char="•"/>
            </a:pPr>
            <a:r>
              <a:rPr lang="en-US" dirty="0"/>
              <a:t>Briefly discuss the</a:t>
            </a:r>
            <a:r>
              <a:rPr lang="en-US" baseline="0" dirty="0"/>
              <a:t> importance of financial priorities (e.g. even the wealthiest cannot spend their money on EVERYTHING they would like. No one is wealthy enough to own the world.</a:t>
            </a:r>
          </a:p>
          <a:p>
            <a:pPr marL="174708" marR="0" lvl="0" indent="-174708"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Because not all expenses are equal, a</a:t>
            </a:r>
            <a:r>
              <a:rPr lang="en-US" baseline="0" dirty="0"/>
              <a:t>sk the students to choose just 11 of the 28 Financial Priorities by circling them.</a:t>
            </a:r>
          </a:p>
          <a:p>
            <a:pPr marL="640594" lvl="1" indent="-174708" defTabSz="931774">
              <a:buFont typeface="Arial" panose="020B0604020202020204" pitchFamily="34" charset="0"/>
              <a:buChar char="•"/>
            </a:pPr>
            <a:r>
              <a:rPr lang="en-US" baseline="0" dirty="0"/>
              <a:t>Choose 3 from the top row (most expensive priorities)</a:t>
            </a:r>
            <a:endParaRPr lang="en-US" dirty="0"/>
          </a:p>
          <a:p>
            <a:pPr marL="640594" lvl="1" indent="-174708">
              <a:buFont typeface="Arial" panose="020B0604020202020204" pitchFamily="34" charset="0"/>
              <a:buChar char="•"/>
            </a:pPr>
            <a:r>
              <a:rPr lang="en-US" baseline="0" dirty="0"/>
              <a:t>Choose 4 from the middle section</a:t>
            </a:r>
          </a:p>
          <a:p>
            <a:pPr marL="640594" lvl="1" indent="-174708" defTabSz="931774">
              <a:buFont typeface="Arial" panose="020B0604020202020204" pitchFamily="34" charset="0"/>
              <a:buChar char="•"/>
            </a:pPr>
            <a:r>
              <a:rPr lang="en-US" baseline="0" dirty="0"/>
              <a:t>Choose 7 from the large, bottom section.</a:t>
            </a:r>
            <a:endParaRPr lang="en-US" dirty="0"/>
          </a:p>
        </p:txBody>
      </p:sp>
      <p:sp>
        <p:nvSpPr>
          <p:cNvPr id="4" name="Slide Number Placeholder 3"/>
          <p:cNvSpPr>
            <a:spLocks noGrp="1"/>
          </p:cNvSpPr>
          <p:nvPr>
            <p:ph type="sldNum" sz="quarter" idx="10"/>
          </p:nvPr>
        </p:nvSpPr>
        <p:spPr/>
        <p:txBody>
          <a:bodyPr/>
          <a:lstStyle/>
          <a:p>
            <a:fld id="{8119EB61-8A04-402D-A83E-7F7267722F8A}" type="slidenum">
              <a:rPr lang="en-US" smtClean="0"/>
              <a:t>3</a:t>
            </a:fld>
            <a:endParaRPr lang="en-US"/>
          </a:p>
        </p:txBody>
      </p:sp>
    </p:spTree>
    <p:extLst>
      <p:ext uri="{BB962C8B-B14F-4D97-AF65-F5344CB8AC3E}">
        <p14:creationId xmlns:p14="http://schemas.microsoft.com/office/powerpoint/2010/main" val="4040766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119EB61-8A04-402D-A83E-7F7267722F8A}" type="slidenum">
              <a:rPr lang="en-US" smtClean="0"/>
              <a:t>4</a:t>
            </a:fld>
            <a:endParaRPr lang="en-US"/>
          </a:p>
        </p:txBody>
      </p:sp>
    </p:spTree>
    <p:extLst>
      <p:ext uri="{BB962C8B-B14F-4D97-AF65-F5344CB8AC3E}">
        <p14:creationId xmlns:p14="http://schemas.microsoft.com/office/powerpoint/2010/main" val="245015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Hold up a sample cash flow register</a:t>
            </a:r>
            <a:r>
              <a:rPr lang="en-US" baseline="0" dirty="0"/>
              <a:t> and point to where they will add money they receive or earn (under the + column) and to where they will subtract money they have to spend (under the – column)</a:t>
            </a:r>
            <a:endParaRPr lang="en-US" dirty="0"/>
          </a:p>
        </p:txBody>
      </p:sp>
      <p:sp>
        <p:nvSpPr>
          <p:cNvPr id="4" name="Slide Number Placeholder 3"/>
          <p:cNvSpPr>
            <a:spLocks noGrp="1"/>
          </p:cNvSpPr>
          <p:nvPr>
            <p:ph type="sldNum" sz="quarter" idx="10"/>
          </p:nvPr>
        </p:nvSpPr>
        <p:spPr/>
        <p:txBody>
          <a:bodyPr/>
          <a:lstStyle/>
          <a:p>
            <a:fld id="{8119EB61-8A04-402D-A83E-7F7267722F8A}" type="slidenum">
              <a:rPr lang="en-US" smtClean="0"/>
              <a:t>5</a:t>
            </a:fld>
            <a:endParaRPr lang="en-US"/>
          </a:p>
        </p:txBody>
      </p:sp>
    </p:spTree>
    <p:extLst>
      <p:ext uri="{BB962C8B-B14F-4D97-AF65-F5344CB8AC3E}">
        <p14:creationId xmlns:p14="http://schemas.microsoft.com/office/powerpoint/2010/main" val="3597300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chemeClr val="accent1">
                    <a:lumMod val="75000"/>
                  </a:schemeClr>
                </a:solidFill>
              </a:rPr>
              <a:t>If the student chose the Emergency Savings card, it acts like a one-time WILD CARD.</a:t>
            </a:r>
          </a:p>
          <a:p>
            <a:pPr marL="465887" indent="-465887">
              <a:buFont typeface="Arial" panose="020B0604020202020204" pitchFamily="34" charset="0"/>
              <a:buChar char="•"/>
            </a:pPr>
            <a:r>
              <a:rPr lang="en-US" dirty="0">
                <a:solidFill>
                  <a:schemeClr val="accent1">
                    <a:lumMod val="75000"/>
                  </a:schemeClr>
                </a:solidFill>
              </a:rPr>
              <a:t>The student may use it at any time</a:t>
            </a:r>
          </a:p>
          <a:p>
            <a:pPr marL="465887" indent="-465887">
              <a:buFont typeface="Arial" panose="020B0604020202020204" pitchFamily="34" charset="0"/>
              <a:buChar char="•"/>
            </a:pPr>
            <a:r>
              <a:rPr lang="en-US" dirty="0">
                <a:solidFill>
                  <a:schemeClr val="accent1">
                    <a:lumMod val="75000"/>
                  </a:schemeClr>
                </a:solidFill>
              </a:rPr>
              <a:t>The Emergency Savings card will offset any expense of his or her choice (so he or she does NOT have to make the extra payment)</a:t>
            </a:r>
          </a:p>
          <a:p>
            <a:pPr marL="465887" indent="-465887" defTabSz="931774">
              <a:buFont typeface="Arial" panose="020B0604020202020204" pitchFamily="34" charset="0"/>
              <a:buChar char="•"/>
            </a:pPr>
            <a:r>
              <a:rPr lang="en-US" dirty="0">
                <a:solidFill>
                  <a:schemeClr val="accent1">
                    <a:lumMod val="75000"/>
                  </a:schemeClr>
                </a:solidFill>
              </a:rPr>
              <a:t>But he or she may ONLY use it ONCE</a:t>
            </a:r>
          </a:p>
        </p:txBody>
      </p:sp>
      <p:sp>
        <p:nvSpPr>
          <p:cNvPr id="4" name="Slide Number Placeholder 3"/>
          <p:cNvSpPr>
            <a:spLocks noGrp="1"/>
          </p:cNvSpPr>
          <p:nvPr>
            <p:ph type="sldNum" sz="quarter" idx="10"/>
          </p:nvPr>
        </p:nvSpPr>
        <p:spPr/>
        <p:txBody>
          <a:bodyPr/>
          <a:lstStyle/>
          <a:p>
            <a:fld id="{8119EB61-8A04-402D-A83E-7F7267722F8A}" type="slidenum">
              <a:rPr lang="en-US" smtClean="0"/>
              <a:t>6</a:t>
            </a:fld>
            <a:endParaRPr lang="en-US"/>
          </a:p>
        </p:txBody>
      </p:sp>
    </p:spTree>
    <p:extLst>
      <p:ext uri="{BB962C8B-B14F-4D97-AF65-F5344CB8AC3E}">
        <p14:creationId xmlns:p14="http://schemas.microsoft.com/office/powerpoint/2010/main" val="21426754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Possible discussion of survival needs vs. wants: “What do you notice</a:t>
            </a:r>
            <a:r>
              <a:rPr lang="en-US" baseline="0" dirty="0"/>
              <a:t> about the three expenses listed for Day One?” (all are physical survival expenses)</a:t>
            </a:r>
          </a:p>
          <a:p>
            <a:endParaRPr lang="en-US" baseline="0" dirty="0"/>
          </a:p>
          <a:p>
            <a:r>
              <a:rPr lang="en-US" baseline="0" dirty="0"/>
              <a:t>= = = = = = = = =</a:t>
            </a:r>
          </a:p>
          <a:p>
            <a:endParaRPr lang="en-US" baseline="0" dirty="0"/>
          </a:p>
          <a:p>
            <a:r>
              <a:rPr lang="en-US" baseline="0" dirty="0"/>
              <a:t>“Did you make sure that you included rent in your budget? If you have the Rent Card, you do not have pay anything extra.”</a:t>
            </a:r>
          </a:p>
          <a:p>
            <a:endParaRPr lang="en-US" baseline="0" dirty="0"/>
          </a:p>
          <a:p>
            <a:r>
              <a:rPr lang="en-US" baseline="0" dirty="0"/>
              <a:t>“If you forgot the Rent Card, you will not have time to look around for an affordable apartment. Pay an additional $500.”</a:t>
            </a:r>
            <a:endParaRPr lang="en-US" dirty="0"/>
          </a:p>
        </p:txBody>
      </p:sp>
      <p:sp>
        <p:nvSpPr>
          <p:cNvPr id="4" name="Slide Number Placeholder 3"/>
          <p:cNvSpPr>
            <a:spLocks noGrp="1"/>
          </p:cNvSpPr>
          <p:nvPr>
            <p:ph type="sldNum" sz="quarter" idx="10"/>
          </p:nvPr>
        </p:nvSpPr>
        <p:spPr/>
        <p:txBody>
          <a:bodyPr/>
          <a:lstStyle/>
          <a:p>
            <a:fld id="{8119EB61-8A04-402D-A83E-7F7267722F8A}" type="slidenum">
              <a:rPr lang="en-US" smtClean="0"/>
              <a:t>7</a:t>
            </a:fld>
            <a:endParaRPr lang="en-US"/>
          </a:p>
        </p:txBody>
      </p:sp>
    </p:spTree>
    <p:extLst>
      <p:ext uri="{BB962C8B-B14F-4D97-AF65-F5344CB8AC3E}">
        <p14:creationId xmlns:p14="http://schemas.microsoft.com/office/powerpoint/2010/main" val="3409131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Possible discussion:</a:t>
            </a:r>
          </a:p>
          <a:p>
            <a:pPr marL="171450" indent="-171450">
              <a:buFont typeface="Arial" panose="020B0604020202020204" pitchFamily="34" charset="0"/>
              <a:buChar char="•"/>
            </a:pPr>
            <a:r>
              <a:rPr lang="en-US" dirty="0"/>
              <a:t>The average American spends between $150 and $200 each month on groceries (does not include dining out).</a:t>
            </a:r>
          </a:p>
          <a:p>
            <a:pPr marL="171450" indent="-171450">
              <a:buFont typeface="Arial" panose="020B0604020202020204" pitchFamily="34" charset="0"/>
              <a:buChar char="•"/>
            </a:pPr>
            <a:r>
              <a:rPr lang="en-US" dirty="0"/>
              <a:t>The difference in cost between eating at a high school cafeteria (subsidized by the government) and a college/university cafeteria (much more expensive)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 = = = = = = = =</a:t>
            </a:r>
          </a:p>
          <a:p>
            <a:endParaRPr lang="en-US" dirty="0"/>
          </a:p>
          <a:p>
            <a:r>
              <a:rPr lang="en-US" dirty="0"/>
              <a:t>“If you did not have Groceries Card among your priorities, you are now on the school’s cafeteria plan”</a:t>
            </a:r>
          </a:p>
          <a:p>
            <a:pPr marL="174708" indent="-174708">
              <a:buFont typeface="Arial" panose="020B0604020202020204" pitchFamily="34" charset="0"/>
              <a:buChar char="•"/>
            </a:pPr>
            <a:r>
              <a:rPr lang="en-US" dirty="0"/>
              <a:t>This</a:t>
            </a:r>
            <a:r>
              <a:rPr lang="en-US" baseline="0" dirty="0"/>
              <a:t> includes </a:t>
            </a:r>
            <a:r>
              <a:rPr lang="en-US" dirty="0"/>
              <a:t>3 meals a day</a:t>
            </a:r>
          </a:p>
          <a:p>
            <a:pPr marL="174708" indent="-174708">
              <a:buFont typeface="Arial" panose="020B0604020202020204" pitchFamily="34" charset="0"/>
              <a:buChar char="•"/>
            </a:pPr>
            <a:r>
              <a:rPr lang="en-US" dirty="0"/>
              <a:t>Food is basically all-you-can-eat</a:t>
            </a:r>
          </a:p>
          <a:p>
            <a:endParaRPr lang="en-US" dirty="0"/>
          </a:p>
          <a:p>
            <a:r>
              <a:rPr lang="en-US" dirty="0"/>
              <a:t>“Subtract $500.”</a:t>
            </a:r>
          </a:p>
          <a:p>
            <a:r>
              <a:rPr lang="en-US" dirty="0"/>
              <a:t>NOTE: Shopping and cooking for yourself might be around $200 a month.</a:t>
            </a:r>
          </a:p>
        </p:txBody>
      </p:sp>
      <p:sp>
        <p:nvSpPr>
          <p:cNvPr id="4" name="Slide Number Placeholder 3"/>
          <p:cNvSpPr>
            <a:spLocks noGrp="1"/>
          </p:cNvSpPr>
          <p:nvPr>
            <p:ph type="sldNum" sz="quarter" idx="10"/>
          </p:nvPr>
        </p:nvSpPr>
        <p:spPr/>
        <p:txBody>
          <a:bodyPr/>
          <a:lstStyle/>
          <a:p>
            <a:fld id="{8119EB61-8A04-402D-A83E-7F7267722F8A}" type="slidenum">
              <a:rPr lang="en-US" smtClean="0"/>
              <a:t>8</a:t>
            </a:fld>
            <a:endParaRPr lang="en-US"/>
          </a:p>
        </p:txBody>
      </p:sp>
    </p:spTree>
    <p:extLst>
      <p:ext uri="{BB962C8B-B14F-4D97-AF65-F5344CB8AC3E}">
        <p14:creationId xmlns:p14="http://schemas.microsoft.com/office/powerpoint/2010/main" val="37461253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Discussion: Some young people heading off on their own assume that, since they have a closet full of clothing and shoes,</a:t>
            </a:r>
            <a:r>
              <a:rPr lang="en-US" baseline="0" dirty="0"/>
              <a:t> they won’t need a clothing budget. This is not the case for various reasons:</a:t>
            </a:r>
          </a:p>
          <a:p>
            <a:pPr marL="174708" indent="-174708">
              <a:buFont typeface="Arial" panose="020B0604020202020204" pitchFamily="34" charset="0"/>
              <a:buChar char="•"/>
            </a:pPr>
            <a:r>
              <a:rPr lang="en-US" baseline="0" dirty="0"/>
              <a:t>You may be moving to a place with very different weather, requiring you to purchase heavier coats or lighter jackets</a:t>
            </a:r>
          </a:p>
          <a:p>
            <a:pPr marL="174708" indent="-174708">
              <a:buFont typeface="Arial" panose="020B0604020202020204" pitchFamily="34" charset="0"/>
              <a:buChar char="•"/>
            </a:pPr>
            <a:r>
              <a:rPr lang="en-US" baseline="0" dirty="0"/>
              <a:t>Your new living situation may require you to walk more, meaning you will need better walking shoes</a:t>
            </a:r>
          </a:p>
          <a:p>
            <a:pPr marL="174708" indent="-174708">
              <a:buFont typeface="Arial" panose="020B0604020202020204" pitchFamily="34" charset="0"/>
              <a:buChar char="•"/>
            </a:pPr>
            <a:r>
              <a:rPr lang="en-US" baseline="0" dirty="0"/>
              <a:t>Your new job might require clothing and footwear you do not currently own</a:t>
            </a:r>
          </a:p>
          <a:p>
            <a:pPr marL="174708" indent="-174708">
              <a:buFont typeface="Arial" panose="020B0604020202020204" pitchFamily="34" charset="0"/>
              <a:buChar char="•"/>
            </a:pPr>
            <a:r>
              <a:rPr lang="en-US" baseline="0" dirty="0"/>
              <a:t>Clothing eventually wears out and needs to be replaced</a:t>
            </a:r>
          </a:p>
          <a:p>
            <a:pPr marL="174708" indent="-174708">
              <a:buFont typeface="Arial" panose="020B0604020202020204" pitchFamily="34" charset="0"/>
              <a:buChar char="•"/>
            </a:pPr>
            <a:r>
              <a:rPr lang="en-US" baseline="0" dirty="0"/>
              <a:t>You may gain or lose weight and no longer fit into your clothing comfortably</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 = = = = = = = =</a:t>
            </a:r>
          </a:p>
          <a:p>
            <a:endParaRPr lang="en-US" baseline="0" dirty="0"/>
          </a:p>
          <a:p>
            <a:r>
              <a:rPr lang="en-US" baseline="0" dirty="0"/>
              <a:t>“As long as you had at least one of the two possible clothing cards, you have budgeted for clothing and will not need to spend any additional money.”</a:t>
            </a:r>
          </a:p>
          <a:p>
            <a:endParaRPr lang="en-US" baseline="0" dirty="0"/>
          </a:p>
          <a:p>
            <a:r>
              <a:rPr lang="en-US" baseline="0" dirty="0"/>
              <a:t>“If you did not have a clothing card, you default to ‘Thrift Store’ shopping. Spend an extra $25.”</a:t>
            </a:r>
          </a:p>
          <a:p>
            <a:endParaRPr lang="en-US" baseline="0" dirty="0"/>
          </a:p>
          <a:p>
            <a:r>
              <a:rPr lang="en-US" baseline="0" dirty="0"/>
              <a:t>Ask the students to write which type of clothing he or she chose by noting it on the line after “Clothing.” Either “Brand” or “Thrift.” If the student chose both cards, ask them to write “Both.”</a:t>
            </a:r>
          </a:p>
        </p:txBody>
      </p:sp>
      <p:sp>
        <p:nvSpPr>
          <p:cNvPr id="4" name="Slide Number Placeholder 3"/>
          <p:cNvSpPr>
            <a:spLocks noGrp="1"/>
          </p:cNvSpPr>
          <p:nvPr>
            <p:ph type="sldNum" sz="quarter" idx="10"/>
          </p:nvPr>
        </p:nvSpPr>
        <p:spPr/>
        <p:txBody>
          <a:bodyPr/>
          <a:lstStyle/>
          <a:p>
            <a:fld id="{8119EB61-8A04-402D-A83E-7F7267722F8A}" type="slidenum">
              <a:rPr lang="en-US" smtClean="0"/>
              <a:t>9</a:t>
            </a:fld>
            <a:endParaRPr lang="en-US"/>
          </a:p>
        </p:txBody>
      </p:sp>
    </p:spTree>
    <p:extLst>
      <p:ext uri="{BB962C8B-B14F-4D97-AF65-F5344CB8AC3E}">
        <p14:creationId xmlns:p14="http://schemas.microsoft.com/office/powerpoint/2010/main" val="33225997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Possible Discussion:</a:t>
            </a:r>
          </a:p>
          <a:p>
            <a:pPr marL="171450" indent="-171450">
              <a:buFont typeface="Arial" panose="020B0604020202020204" pitchFamily="34" charset="0"/>
              <a:buChar char="•"/>
            </a:pPr>
            <a:r>
              <a:rPr lang="en-US" dirty="0"/>
              <a:t>Video games and Netflix,</a:t>
            </a:r>
            <a:r>
              <a:rPr lang="en-US" baseline="0" dirty="0"/>
              <a:t> in spite of what a few students might believe, do not make for an EPIC date.</a:t>
            </a:r>
          </a:p>
          <a:p>
            <a:pPr marL="171450" indent="-171450">
              <a:buFont typeface="Arial" panose="020B0604020202020204" pitchFamily="34" charset="0"/>
              <a:buChar char="•"/>
            </a:pPr>
            <a:r>
              <a:rPr lang="en-US" baseline="0" dirty="0"/>
              <a:t>$100 is pretty minimal for a great date.</a:t>
            </a:r>
          </a:p>
          <a:p>
            <a:pPr marL="174708" indent="-174708">
              <a:buFont typeface="Arial" panose="020B0604020202020204" pitchFamily="34" charset="0"/>
              <a:buChar char="•"/>
            </a:pPr>
            <a:r>
              <a:rPr lang="en-US" baseline="0" dirty="0"/>
              <a:t>Movies with food and a drink will run about $50</a:t>
            </a:r>
          </a:p>
          <a:p>
            <a:pPr marL="174708" indent="-174708">
              <a:buFont typeface="Arial" panose="020B0604020202020204" pitchFamily="34" charset="0"/>
              <a:buChar char="•"/>
            </a:pPr>
            <a:r>
              <a:rPr lang="en-US" dirty="0"/>
              <a:t>Dinner out at a nice restaurant will run $50 or more</a:t>
            </a:r>
          </a:p>
          <a:p>
            <a:pPr marL="174708" indent="-174708">
              <a:buFont typeface="Arial" panose="020B0604020202020204" pitchFamily="34" charset="0"/>
              <a:buChar char="•"/>
            </a:pPr>
            <a:r>
              <a:rPr lang="en-US" dirty="0"/>
              <a:t>Be</a:t>
            </a:r>
            <a:r>
              <a:rPr lang="en-US" baseline="0" dirty="0"/>
              <a:t> careful not to overdue such occasions. As of 2018, the average high school student spent more than $800 on prom. That is a lot of money for a day with someone, according to statistics, you have anywhere from just 2% to 14% chance of still dating or marrying after high school</a:t>
            </a:r>
          </a:p>
          <a:p>
            <a:pPr marL="174708" indent="-174708">
              <a:buFont typeface="Arial" panose="020B0604020202020204" pitchFamily="34" charset="0"/>
              <a:buChar char="•"/>
            </a:pPr>
            <a:r>
              <a:rPr lang="en-US" baseline="0" dirty="0"/>
              <a:t>It is also worth noting, for students who are in love with the idea of being in love, that only 19% of people who marry their high school sweetheart end up going to college. Compare that to the average of 66% (2018) of all high school graduates who enroll in college.</a:t>
            </a:r>
          </a:p>
          <a:p>
            <a:pPr marL="0" indent="0">
              <a:buFont typeface="Arial" panose="020B0604020202020204" pitchFamily="34" charset="0"/>
              <a:buNone/>
            </a:pPr>
            <a:endParaRPr lang="en-US"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aseline="0" dirty="0"/>
              <a:t>= = = = = = = = =</a:t>
            </a:r>
          </a:p>
          <a:p>
            <a:pPr marL="0" indent="0">
              <a:buFont typeface="Arial" panose="020B0604020202020204" pitchFamily="34" charset="0"/>
              <a:buNone/>
            </a:pPr>
            <a:endParaRPr lang="en-US" baseline="0" dirty="0"/>
          </a:p>
          <a:p>
            <a:pPr marL="0" indent="0">
              <a:buFont typeface="Arial" panose="020B0604020202020204" pitchFamily="34" charset="0"/>
              <a:buNone/>
            </a:pPr>
            <a:r>
              <a:rPr lang="en-US" baseline="0" dirty="0"/>
              <a:t>“If you had the entertainment card, you do not have to pay an extra.”</a:t>
            </a:r>
          </a:p>
          <a:p>
            <a:pPr marL="0" indent="0">
              <a:buFont typeface="Arial" panose="020B0604020202020204" pitchFamily="34" charset="0"/>
              <a:buNone/>
            </a:pPr>
            <a:endParaRPr lang="en-US"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aseline="0" dirty="0"/>
              <a:t>“If you did not choose the entertainment card, you must subtract $100 on this line.”</a:t>
            </a:r>
          </a:p>
        </p:txBody>
      </p:sp>
      <p:sp>
        <p:nvSpPr>
          <p:cNvPr id="4" name="Slide Number Placeholder 3"/>
          <p:cNvSpPr>
            <a:spLocks noGrp="1"/>
          </p:cNvSpPr>
          <p:nvPr>
            <p:ph type="sldNum" sz="quarter" idx="10"/>
          </p:nvPr>
        </p:nvSpPr>
        <p:spPr/>
        <p:txBody>
          <a:bodyPr/>
          <a:lstStyle/>
          <a:p>
            <a:fld id="{8119EB61-8A04-402D-A83E-7F7267722F8A}" type="slidenum">
              <a:rPr lang="en-US" smtClean="0"/>
              <a:t>10</a:t>
            </a:fld>
            <a:endParaRPr lang="en-US"/>
          </a:p>
        </p:txBody>
      </p:sp>
    </p:spTree>
    <p:extLst>
      <p:ext uri="{BB962C8B-B14F-4D97-AF65-F5344CB8AC3E}">
        <p14:creationId xmlns:p14="http://schemas.microsoft.com/office/powerpoint/2010/main" val="3697137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discussing taking a car</a:t>
            </a:r>
            <a:r>
              <a:rPr lang="en-US" baseline="0" dirty="0"/>
              <a:t> or truck to college, keep the following in mind:</a:t>
            </a:r>
          </a:p>
          <a:p>
            <a:pPr marL="174708" indent="-174708">
              <a:buFont typeface="Arial" panose="020B0604020202020204" pitchFamily="34" charset="0"/>
              <a:buChar char="•"/>
            </a:pPr>
            <a:r>
              <a:rPr lang="en-US" baseline="0" dirty="0"/>
              <a:t>“It is more expensive to OWN a car than to BUY a car” (Todd Christensen, Debt Reduction Services, Inc.)</a:t>
            </a:r>
          </a:p>
          <a:p>
            <a:pPr marL="640594" lvl="1" indent="-174708">
              <a:buFont typeface="Arial" panose="020B0604020202020204" pitchFamily="34" charset="0"/>
              <a:buChar char="•"/>
            </a:pPr>
            <a:r>
              <a:rPr lang="en-US" baseline="0" dirty="0"/>
              <a:t>Taking into account insurance, maintenance (oil, tires, filters) and repairs, gasoline and parking, most students would spend far more a year on using and fixing their vehicle than what they bought it for.</a:t>
            </a:r>
          </a:p>
          <a:p>
            <a:pPr marL="174708" indent="-174708">
              <a:buFont typeface="Arial" panose="020B0604020202020204" pitchFamily="34" charset="0"/>
              <a:buChar char="•"/>
            </a:pPr>
            <a:r>
              <a:rPr lang="en-US" baseline="0" dirty="0"/>
              <a:t>Recommendation: Don’t go to college with a car or truck loan. Borrow a family member’s car or truck or use public transportation.</a:t>
            </a:r>
          </a:p>
          <a:p>
            <a:pPr marL="640594" lvl="1" indent="-174708">
              <a:buFont typeface="Arial" panose="020B0604020202020204" pitchFamily="34" charset="0"/>
              <a:buChar char="•"/>
            </a:pPr>
            <a:r>
              <a:rPr lang="en-US" baseline="0" dirty="0"/>
              <a:t>College students do not earn much money as it is. A car or truck payment will drain their bank account of funds needed for basic living expenses</a:t>
            </a:r>
          </a:p>
          <a:p>
            <a:pPr marL="640594" lvl="1" indent="-174708">
              <a:buFont typeface="Arial" panose="020B0604020202020204" pitchFamily="34" charset="0"/>
              <a:buChar char="•"/>
            </a:pPr>
            <a:r>
              <a:rPr lang="en-US" baseline="0" dirty="0"/>
              <a:t>Do NOT use student loan funds to purchase a car or make a down payment on one. Besides being prohibited by the lender, it is typically a bad financial move.</a:t>
            </a:r>
          </a:p>
          <a:p>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 = = = = = = = =</a:t>
            </a:r>
          </a:p>
          <a:p>
            <a:endParaRPr lang="en-US" baseline="0" dirty="0"/>
          </a:p>
          <a:p>
            <a:r>
              <a:rPr lang="en-US" baseline="0" dirty="0"/>
              <a:t>“If you chose NOT to have a car or truck, you will be using public transportation (bus, subways), ride sharing, a bicycle or your feet. Subtract $25 for a bus pass or extra bike gear.”</a:t>
            </a:r>
          </a:p>
          <a:p>
            <a:pPr marL="174708" indent="-174708">
              <a:buFont typeface="Arial" panose="020B0604020202020204" pitchFamily="34" charset="0"/>
              <a:buChar char="•"/>
            </a:pPr>
            <a:r>
              <a:rPr lang="en-US" baseline="0" dirty="0"/>
              <a:t>Fun terms for walking include:</a:t>
            </a:r>
          </a:p>
          <a:p>
            <a:pPr marL="640594" lvl="1" indent="-174708">
              <a:buFont typeface="Arial" panose="020B0604020202020204" pitchFamily="34" charset="0"/>
              <a:buChar char="•"/>
            </a:pPr>
            <a:r>
              <a:rPr lang="en-US" baseline="0" dirty="0"/>
              <a:t>Take the “</a:t>
            </a:r>
            <a:r>
              <a:rPr lang="en-US" baseline="0" dirty="0" err="1"/>
              <a:t>ChevroLegs</a:t>
            </a:r>
            <a:r>
              <a:rPr lang="en-US" baseline="0" dirty="0"/>
              <a:t>”</a:t>
            </a:r>
          </a:p>
          <a:p>
            <a:pPr marL="640594" lvl="1" indent="-174708">
              <a:buFont typeface="Arial" panose="020B0604020202020204" pitchFamily="34" charset="0"/>
              <a:buChar char="•"/>
            </a:pPr>
            <a:r>
              <a:rPr lang="en-US" baseline="0" dirty="0"/>
              <a:t>Sweet ride. I love your </a:t>
            </a:r>
            <a:r>
              <a:rPr lang="en-US" baseline="0" dirty="0" err="1"/>
              <a:t>LamberFeeti</a:t>
            </a:r>
            <a:endParaRPr lang="en-US" baseline="0" dirty="0"/>
          </a:p>
          <a:p>
            <a:pPr marL="640594" lvl="1" indent="-174708">
              <a:buFont typeface="Arial" panose="020B0604020202020204" pitchFamily="34" charset="0"/>
              <a:buChar char="•"/>
            </a:pPr>
            <a:r>
              <a:rPr lang="en-US" baseline="0" dirty="0"/>
              <a:t>Nice </a:t>
            </a:r>
            <a:r>
              <a:rPr lang="en-US" baseline="0" dirty="0" err="1"/>
              <a:t>EscaLeg</a:t>
            </a:r>
            <a:endParaRPr lang="en-US" baseline="0" dirty="0"/>
          </a:p>
          <a:p>
            <a:pPr marL="640594" lvl="1" indent="-174708" defTabSz="931774">
              <a:buFont typeface="Arial" panose="020B0604020202020204" pitchFamily="34" charset="0"/>
              <a:buChar char="•"/>
            </a:pPr>
            <a:r>
              <a:rPr lang="en-US" baseline="0" dirty="0"/>
              <a:t>I like your new </a:t>
            </a:r>
            <a:r>
              <a:rPr lang="en-US" baseline="0" dirty="0" err="1"/>
              <a:t>Legsus</a:t>
            </a:r>
            <a:endParaRPr lang="en-US" baseline="0" dirty="0"/>
          </a:p>
          <a:p>
            <a:pPr marL="640594" lvl="1" indent="-174708">
              <a:buFont typeface="Arial" panose="020B0604020202020204" pitchFamily="34" charset="0"/>
              <a:buChar char="•"/>
            </a:pPr>
            <a:r>
              <a:rPr lang="en-US" baseline="0" dirty="0"/>
              <a:t>Sporty </a:t>
            </a:r>
            <a:r>
              <a:rPr lang="en-US" baseline="0" dirty="0" err="1"/>
              <a:t>FootRari</a:t>
            </a:r>
            <a:endParaRPr lang="en-US" baseline="0" dirty="0"/>
          </a:p>
          <a:p>
            <a:pPr marL="640594" lvl="1" indent="-174708">
              <a:buFont typeface="Arial" panose="020B0604020202020204" pitchFamily="34" charset="0"/>
              <a:buChar char="•"/>
            </a:pPr>
            <a:r>
              <a:rPr lang="en-US" baseline="0" dirty="0"/>
              <a:t>You can take your </a:t>
            </a:r>
            <a:r>
              <a:rPr lang="en-US" baseline="0" dirty="0" err="1"/>
              <a:t>ShoeBaru</a:t>
            </a:r>
            <a:r>
              <a:rPr lang="en-US" baseline="0" dirty="0"/>
              <a:t> anywhere</a:t>
            </a:r>
          </a:p>
          <a:p>
            <a:pPr marL="640594" lvl="1" indent="-174708">
              <a:buFont typeface="Arial" panose="020B0604020202020204" pitchFamily="34" charset="0"/>
              <a:buChar char="•"/>
            </a:pPr>
            <a:r>
              <a:rPr lang="en-US" baseline="0" dirty="0"/>
              <a:t>El </a:t>
            </a:r>
            <a:r>
              <a:rPr lang="en-US" baseline="0" dirty="0" err="1"/>
              <a:t>Patomobile</a:t>
            </a:r>
            <a:r>
              <a:rPr lang="en-US" baseline="0" dirty="0"/>
              <a:t> (similar idea in Spanish)</a:t>
            </a:r>
          </a:p>
          <a:p>
            <a:pPr marL="640594" lvl="1" indent="-174708">
              <a:buFont typeface="Arial" panose="020B0604020202020204" pitchFamily="34" charset="0"/>
              <a:buChar char="•"/>
            </a:pPr>
            <a:r>
              <a:rPr lang="en-US" baseline="0" dirty="0"/>
              <a:t>BMW-Bike March or Walk</a:t>
            </a:r>
          </a:p>
          <a:p>
            <a:pPr marL="640594" lvl="1" indent="-174708">
              <a:buFont typeface="Arial" panose="020B0604020202020204" pitchFamily="34" charset="0"/>
              <a:buChar char="•"/>
            </a:pPr>
            <a:r>
              <a:rPr lang="en-US" baseline="0" dirty="0"/>
              <a:t>Foot Rover</a:t>
            </a:r>
          </a:p>
          <a:p>
            <a:pPr marL="640594" lvl="1" indent="-174708">
              <a:buFont typeface="Arial" panose="020B0604020202020204" pitchFamily="34" charset="0"/>
              <a:buChar char="•"/>
            </a:pPr>
            <a:r>
              <a:rPr lang="en-US" baseline="0" dirty="0"/>
              <a:t>GMC-Go March or Cycle</a:t>
            </a:r>
          </a:p>
          <a:p>
            <a:pPr marL="640594" lvl="1" indent="-174708">
              <a:buFont typeface="Arial" panose="020B0604020202020204" pitchFamily="34" charset="0"/>
              <a:buChar char="•"/>
            </a:pPr>
            <a:r>
              <a:rPr lang="en-US" baseline="0" dirty="0"/>
              <a:t>Land Runner</a:t>
            </a:r>
          </a:p>
          <a:p>
            <a:pPr marL="640594" lvl="1" indent="-174708">
              <a:buFont typeface="Arial" panose="020B0604020202020204" pitchFamily="34" charset="0"/>
              <a:buChar char="•"/>
            </a:pPr>
            <a:r>
              <a:rPr lang="en-US" baseline="0" dirty="0"/>
              <a:t>Leg Rover</a:t>
            </a:r>
          </a:p>
          <a:p>
            <a:pPr marL="640594" lvl="1" indent="-174708">
              <a:buFont typeface="Arial" panose="020B0604020202020204" pitchFamily="34" charset="0"/>
              <a:buChar char="•"/>
            </a:pPr>
            <a:r>
              <a:rPr lang="en-US" baseline="0" dirty="0" err="1"/>
              <a:t>Maserfeeti</a:t>
            </a:r>
            <a:endParaRPr lang="en-US" baseline="0" dirty="0"/>
          </a:p>
          <a:p>
            <a:pPr marL="640594" lvl="1" indent="-174708">
              <a:buFont typeface="Arial" panose="020B0604020202020204" pitchFamily="34" charset="0"/>
              <a:buChar char="•"/>
            </a:pPr>
            <a:r>
              <a:rPr lang="en-US" baseline="0" dirty="0" err="1"/>
              <a:t>Mitshoebishi</a:t>
            </a:r>
            <a:endParaRPr lang="en-US" baseline="0" dirty="0"/>
          </a:p>
          <a:p>
            <a:pPr marL="640594" lvl="1" indent="-174708">
              <a:buFont typeface="Arial" panose="020B0604020202020204" pitchFamily="34" charset="0"/>
              <a:buChar char="•"/>
            </a:pPr>
            <a:r>
              <a:rPr lang="en-US" baseline="0" dirty="0"/>
              <a:t>Model F (for feet)</a:t>
            </a:r>
          </a:p>
          <a:p>
            <a:pPr marL="640594" lvl="1" indent="-174708">
              <a:buFont typeface="Arial" panose="020B0604020202020204" pitchFamily="34" charset="0"/>
              <a:buChar char="•"/>
            </a:pPr>
            <a:r>
              <a:rPr lang="en-US" baseline="0" dirty="0" err="1"/>
              <a:t>Strutmobile</a:t>
            </a:r>
            <a:endParaRPr lang="en-US" baseline="0" dirty="0"/>
          </a:p>
        </p:txBody>
      </p:sp>
      <p:sp>
        <p:nvSpPr>
          <p:cNvPr id="4" name="Slide Number Placeholder 3"/>
          <p:cNvSpPr>
            <a:spLocks noGrp="1"/>
          </p:cNvSpPr>
          <p:nvPr>
            <p:ph type="sldNum" sz="quarter" idx="10"/>
          </p:nvPr>
        </p:nvSpPr>
        <p:spPr/>
        <p:txBody>
          <a:bodyPr/>
          <a:lstStyle/>
          <a:p>
            <a:fld id="{8119EB61-8A04-402D-A83E-7F7267722F8A}" type="slidenum">
              <a:rPr lang="en-US" smtClean="0"/>
              <a:t>11</a:t>
            </a:fld>
            <a:endParaRPr lang="en-US"/>
          </a:p>
        </p:txBody>
      </p:sp>
    </p:spTree>
    <p:extLst>
      <p:ext uri="{BB962C8B-B14F-4D97-AF65-F5344CB8AC3E}">
        <p14:creationId xmlns:p14="http://schemas.microsoft.com/office/powerpoint/2010/main" val="23897064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Possible discussions:</a:t>
            </a:r>
          </a:p>
          <a:p>
            <a:r>
              <a:rPr lang="en-US" dirty="0"/>
              <a:t>Without maintaining your vehicle, it</a:t>
            </a:r>
            <a:r>
              <a:rPr lang="en-US" baseline="0" dirty="0"/>
              <a:t> will not last long. You will need to pay for regular maintenance that includes:</a:t>
            </a:r>
          </a:p>
          <a:p>
            <a:pPr marL="174708" indent="-174708">
              <a:buFont typeface="Arial" panose="020B0604020202020204" pitchFamily="34" charset="0"/>
              <a:buChar char="•"/>
            </a:pPr>
            <a:r>
              <a:rPr lang="en-US" baseline="0" dirty="0"/>
              <a:t>Oil changes</a:t>
            </a:r>
          </a:p>
          <a:p>
            <a:pPr marL="174708" indent="-174708">
              <a:buFont typeface="Arial" panose="020B0604020202020204" pitchFamily="34" charset="0"/>
              <a:buChar char="•"/>
            </a:pPr>
            <a:r>
              <a:rPr lang="en-US" baseline="0" dirty="0"/>
              <a:t>Air filters</a:t>
            </a:r>
          </a:p>
          <a:p>
            <a:pPr marL="174708" indent="-174708">
              <a:buFont typeface="Arial" panose="020B0604020202020204" pitchFamily="34" charset="0"/>
              <a:buChar char="•"/>
            </a:pPr>
            <a:r>
              <a:rPr lang="en-US" baseline="0" dirty="0"/>
              <a:t>Wiper Blades</a:t>
            </a:r>
          </a:p>
          <a:p>
            <a:pPr marL="174708" indent="-174708">
              <a:buFont typeface="Arial" panose="020B0604020202020204" pitchFamily="34" charset="0"/>
              <a:buChar char="•"/>
            </a:pPr>
            <a:r>
              <a:rPr lang="en-US" dirty="0"/>
              <a:t>Tires</a:t>
            </a:r>
          </a:p>
          <a:p>
            <a:pPr marL="174708" indent="-174708">
              <a:buFont typeface="Arial" panose="020B0604020202020204" pitchFamily="34" charset="0"/>
              <a:buChar char="•"/>
            </a:pPr>
            <a:r>
              <a:rPr lang="en-US" dirty="0"/>
              <a:t>Brake pads</a:t>
            </a:r>
          </a:p>
          <a:p>
            <a:pPr marL="174708" indent="-174708">
              <a:buFont typeface="Arial" panose="020B0604020202020204" pitchFamily="34" charset="0"/>
              <a:buChar char="•"/>
            </a:pPr>
            <a:r>
              <a:rPr lang="en-US" dirty="0"/>
              <a:t>Tune ups</a:t>
            </a:r>
          </a:p>
          <a:p>
            <a:pPr marL="0" indent="0">
              <a:buFont typeface="Arial" panose="020B0604020202020204" pitchFamily="34" charset="0"/>
              <a:buNone/>
            </a:pP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aseline="0" dirty="0"/>
              <a:t>= = = = = = = = =</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If you chose the Car/Truck card but not the Maintenance card, your vehicle does not start this morning. Subtract $500 to have it towed to the mechanic, plus the mechanic’s labor and the parts to fix it.”</a:t>
            </a:r>
          </a:p>
        </p:txBody>
      </p:sp>
      <p:sp>
        <p:nvSpPr>
          <p:cNvPr id="4" name="Slide Number Placeholder 3"/>
          <p:cNvSpPr>
            <a:spLocks noGrp="1"/>
          </p:cNvSpPr>
          <p:nvPr>
            <p:ph type="sldNum" sz="quarter" idx="10"/>
          </p:nvPr>
        </p:nvSpPr>
        <p:spPr/>
        <p:txBody>
          <a:bodyPr/>
          <a:lstStyle/>
          <a:p>
            <a:fld id="{8119EB61-8A04-402D-A83E-7F7267722F8A}" type="slidenum">
              <a:rPr lang="en-US" smtClean="0"/>
              <a:t>12</a:t>
            </a:fld>
            <a:endParaRPr lang="en-US"/>
          </a:p>
        </p:txBody>
      </p:sp>
    </p:spTree>
    <p:extLst>
      <p:ext uri="{BB962C8B-B14F-4D97-AF65-F5344CB8AC3E}">
        <p14:creationId xmlns:p14="http://schemas.microsoft.com/office/powerpoint/2010/main" val="1718150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Those without a car or truck can take a bus, shuttle or walk to the store.</a:t>
            </a:r>
          </a:p>
        </p:txBody>
      </p:sp>
      <p:sp>
        <p:nvSpPr>
          <p:cNvPr id="4" name="Slide Number Placeholder 3"/>
          <p:cNvSpPr>
            <a:spLocks noGrp="1"/>
          </p:cNvSpPr>
          <p:nvPr>
            <p:ph type="sldNum" sz="quarter" idx="10"/>
          </p:nvPr>
        </p:nvSpPr>
        <p:spPr/>
        <p:txBody>
          <a:bodyPr/>
          <a:lstStyle/>
          <a:p>
            <a:fld id="{8119EB61-8A04-402D-A83E-7F7267722F8A}" type="slidenum">
              <a:rPr lang="en-US" smtClean="0"/>
              <a:t>13</a:t>
            </a:fld>
            <a:endParaRPr lang="en-US"/>
          </a:p>
        </p:txBody>
      </p:sp>
    </p:spTree>
    <p:extLst>
      <p:ext uri="{BB962C8B-B14F-4D97-AF65-F5344CB8AC3E}">
        <p14:creationId xmlns:p14="http://schemas.microsoft.com/office/powerpoint/2010/main" val="41812000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Without gasoline,</a:t>
            </a:r>
            <a:r>
              <a:rPr lang="en-US" baseline="0" dirty="0"/>
              <a:t> your car or truck don’t do you any good.</a:t>
            </a:r>
          </a:p>
          <a:p>
            <a:endParaRPr lang="en-US" baseline="0" dirty="0"/>
          </a:p>
          <a:p>
            <a:r>
              <a:rPr lang="en-US" baseline="0" dirty="0"/>
              <a:t>Average monthly gasoline costs for average drivers (1,000 miles per month) are (2018 - $3.50 per gallon):</a:t>
            </a:r>
          </a:p>
          <a:p>
            <a:pPr marL="174708" indent="-174708">
              <a:buFont typeface="Arial" panose="020B0604020202020204" pitchFamily="34" charset="0"/>
              <a:buChar char="•"/>
            </a:pPr>
            <a:r>
              <a:rPr lang="en-US" baseline="0" dirty="0"/>
              <a:t>Large SUV (15 MPG): $230</a:t>
            </a:r>
          </a:p>
          <a:p>
            <a:pPr marL="174708" indent="-174708">
              <a:buFont typeface="Arial" panose="020B0604020202020204" pitchFamily="34" charset="0"/>
              <a:buChar char="•"/>
            </a:pPr>
            <a:r>
              <a:rPr lang="en-US" baseline="0" dirty="0"/>
              <a:t>Large Truck (18 MPG): $200</a:t>
            </a:r>
          </a:p>
          <a:p>
            <a:pPr marL="174708" indent="-174708">
              <a:buFont typeface="Arial" panose="020B0604020202020204" pitchFamily="34" charset="0"/>
              <a:buChar char="•"/>
            </a:pPr>
            <a:r>
              <a:rPr lang="en-US" baseline="0" dirty="0"/>
              <a:t>Minivan (20 MPG): $175</a:t>
            </a:r>
          </a:p>
          <a:p>
            <a:pPr marL="174708" indent="-174708">
              <a:buFont typeface="Arial" panose="020B0604020202020204" pitchFamily="34" charset="0"/>
              <a:buChar char="•"/>
            </a:pPr>
            <a:r>
              <a:rPr lang="en-US" baseline="0" dirty="0"/>
              <a:t>Small Truck (22 MPG): $160</a:t>
            </a:r>
          </a:p>
          <a:p>
            <a:pPr marL="174708" indent="-174708">
              <a:buFont typeface="Arial" panose="020B0604020202020204" pitchFamily="34" charset="0"/>
              <a:buChar char="•"/>
            </a:pPr>
            <a:r>
              <a:rPr lang="en-US" baseline="0" dirty="0"/>
              <a:t>Large Sedan (25 MPG): $140</a:t>
            </a:r>
          </a:p>
          <a:p>
            <a:pPr marL="174708" indent="-174708">
              <a:buFont typeface="Arial" panose="020B0604020202020204" pitchFamily="34" charset="0"/>
              <a:buChar char="•"/>
            </a:pPr>
            <a:r>
              <a:rPr lang="en-US" baseline="0" dirty="0"/>
              <a:t>Small SUV (28 MPG): $125</a:t>
            </a:r>
          </a:p>
          <a:p>
            <a:pPr marL="174708" indent="-174708">
              <a:buFont typeface="Arial" panose="020B0604020202020204" pitchFamily="34" charset="0"/>
              <a:buChar char="•"/>
            </a:pPr>
            <a:r>
              <a:rPr lang="en-US" baseline="0" dirty="0"/>
              <a:t>Subcompact (35 MPG): $100</a:t>
            </a:r>
          </a:p>
          <a:p>
            <a:pPr marL="174708" indent="-174708">
              <a:buFont typeface="Arial" panose="020B0604020202020204" pitchFamily="34" charset="0"/>
              <a:buChar char="•"/>
            </a:pPr>
            <a:r>
              <a:rPr lang="en-US" baseline="0" dirty="0"/>
              <a:t>Hybrid (45 MPG): $75</a:t>
            </a:r>
            <a:endParaRPr lang="en-US" dirty="0"/>
          </a:p>
        </p:txBody>
      </p:sp>
      <p:sp>
        <p:nvSpPr>
          <p:cNvPr id="4" name="Slide Number Placeholder 3"/>
          <p:cNvSpPr>
            <a:spLocks noGrp="1"/>
          </p:cNvSpPr>
          <p:nvPr>
            <p:ph type="sldNum" sz="quarter" idx="10"/>
          </p:nvPr>
        </p:nvSpPr>
        <p:spPr/>
        <p:txBody>
          <a:bodyPr/>
          <a:lstStyle/>
          <a:p>
            <a:fld id="{8119EB61-8A04-402D-A83E-7F7267722F8A}" type="slidenum">
              <a:rPr lang="en-US" smtClean="0"/>
              <a:t>14</a:t>
            </a:fld>
            <a:endParaRPr lang="en-US"/>
          </a:p>
        </p:txBody>
      </p:sp>
    </p:spTree>
    <p:extLst>
      <p:ext uri="{BB962C8B-B14F-4D97-AF65-F5344CB8AC3E}">
        <p14:creationId xmlns:p14="http://schemas.microsoft.com/office/powerpoint/2010/main" val="21523472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Principles for this</a:t>
            </a:r>
            <a:r>
              <a:rPr lang="en-US" baseline="0" dirty="0"/>
              <a:t> screen include:</a:t>
            </a:r>
          </a:p>
          <a:p>
            <a:pPr marL="174708" indent="-174708">
              <a:buFont typeface="Arial" panose="020B0604020202020204" pitchFamily="34" charset="0"/>
              <a:buChar char="•"/>
            </a:pPr>
            <a:r>
              <a:rPr lang="en-US" dirty="0"/>
              <a:t>What goes around comes around</a:t>
            </a:r>
          </a:p>
          <a:p>
            <a:pPr marL="174708" indent="-174708">
              <a:buFont typeface="Arial" panose="020B0604020202020204" pitchFamily="34" charset="0"/>
              <a:buChar char="•"/>
            </a:pPr>
            <a:r>
              <a:rPr lang="en-US" dirty="0"/>
              <a:t>Karma</a:t>
            </a:r>
          </a:p>
          <a:p>
            <a:pPr marL="174708" indent="-174708">
              <a:buFont typeface="Arial" panose="020B0604020202020204" pitchFamily="34" charset="0"/>
              <a:buChar char="•"/>
            </a:pPr>
            <a:r>
              <a:rPr lang="en-US" dirty="0"/>
              <a:t>Cast your bread upon the water (for you will find it after many days – Bible)</a:t>
            </a:r>
          </a:p>
          <a:p>
            <a:endParaRPr lang="en-US" dirty="0"/>
          </a:p>
          <a:p>
            <a:r>
              <a:rPr lang="en-US" dirty="0"/>
              <a:t>If you are generous with others, they tend to be generous</a:t>
            </a:r>
            <a:r>
              <a:rPr lang="en-US" baseline="0" dirty="0"/>
              <a:t> with you.</a:t>
            </a:r>
            <a:endParaRPr lang="en-US" dirty="0"/>
          </a:p>
        </p:txBody>
      </p:sp>
      <p:sp>
        <p:nvSpPr>
          <p:cNvPr id="4" name="Slide Number Placeholder 3"/>
          <p:cNvSpPr>
            <a:spLocks noGrp="1"/>
          </p:cNvSpPr>
          <p:nvPr>
            <p:ph type="sldNum" sz="quarter" idx="10"/>
          </p:nvPr>
        </p:nvSpPr>
        <p:spPr/>
        <p:txBody>
          <a:bodyPr/>
          <a:lstStyle/>
          <a:p>
            <a:fld id="{8119EB61-8A04-402D-A83E-7F7267722F8A}" type="slidenum">
              <a:rPr lang="en-US" smtClean="0"/>
              <a:t>15</a:t>
            </a:fld>
            <a:endParaRPr lang="en-US"/>
          </a:p>
        </p:txBody>
      </p:sp>
    </p:spTree>
    <p:extLst>
      <p:ext uri="{BB962C8B-B14F-4D97-AF65-F5344CB8AC3E}">
        <p14:creationId xmlns:p14="http://schemas.microsoft.com/office/powerpoint/2010/main" val="40096734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a:t>
            </a:r>
            <a:r>
              <a:rPr lang="en-US" baseline="0" dirty="0"/>
              <a:t> are worried that if you don’t cut back on eating, you will gain unhealthy weight and/or become unhealthy.</a:t>
            </a:r>
          </a:p>
          <a:p>
            <a:endParaRPr lang="en-US" baseline="0" dirty="0"/>
          </a:p>
          <a:p>
            <a:r>
              <a:rPr lang="en-US" baseline="0" dirty="0"/>
              <a:t>By eating less (dieting), you think you will both lose weight and spend less on food.</a:t>
            </a:r>
          </a:p>
        </p:txBody>
      </p:sp>
      <p:sp>
        <p:nvSpPr>
          <p:cNvPr id="4" name="Slide Number Placeholder 3"/>
          <p:cNvSpPr>
            <a:spLocks noGrp="1"/>
          </p:cNvSpPr>
          <p:nvPr>
            <p:ph type="sldNum" sz="quarter" idx="10"/>
          </p:nvPr>
        </p:nvSpPr>
        <p:spPr/>
        <p:txBody>
          <a:bodyPr/>
          <a:lstStyle/>
          <a:p>
            <a:fld id="{8119EB61-8A04-402D-A83E-7F7267722F8A}" type="slidenum">
              <a:rPr lang="en-US" smtClean="0"/>
              <a:t>16</a:t>
            </a:fld>
            <a:endParaRPr lang="en-US"/>
          </a:p>
        </p:txBody>
      </p:sp>
    </p:spTree>
    <p:extLst>
      <p:ext uri="{BB962C8B-B14F-4D97-AF65-F5344CB8AC3E}">
        <p14:creationId xmlns:p14="http://schemas.microsoft.com/office/powerpoint/2010/main" val="36820923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can go “on” a diet, you WILL come “off” the</a:t>
            </a:r>
            <a:r>
              <a:rPr lang="en-US" baseline="0" dirty="0"/>
              <a:t> diet. Coming off a diet, most people gain back all of their lost weight, and then some.</a:t>
            </a:r>
          </a:p>
          <a:p>
            <a:endParaRPr lang="en-US" baseline="0" dirty="0"/>
          </a:p>
          <a:p>
            <a:r>
              <a:rPr lang="en-US" baseline="0" dirty="0"/>
              <a:t>The best thing to do for your health is to eat good food in moderation and stay physically active.</a:t>
            </a:r>
          </a:p>
          <a:p>
            <a:endParaRPr lang="en-US" baseline="0" dirty="0"/>
          </a:p>
          <a:p>
            <a:r>
              <a:rPr lang="en-US" baseline="0" dirty="0"/>
              <a:t>Most people do not enjoy going out to eat by themselves, so you invite your roommates.  However, they already spent all of their fun money on your birthday. So you offer to pay for their meals.</a:t>
            </a:r>
          </a:p>
          <a:p>
            <a:endParaRPr lang="en-US" baseline="0" dirty="0"/>
          </a:p>
          <a:p>
            <a:r>
              <a:rPr lang="en-US" baseline="0" dirty="0"/>
              <a:t>While it is good to plan some money for dining out, do not go crazy. Anytime you pay someone to do something for you that you could do yourself, you will spend much more (e.g. dining out, car wash, lawn care, etc.)</a:t>
            </a:r>
            <a:endParaRPr lang="en-US" dirty="0"/>
          </a:p>
        </p:txBody>
      </p:sp>
      <p:sp>
        <p:nvSpPr>
          <p:cNvPr id="4" name="Slide Number Placeholder 3"/>
          <p:cNvSpPr>
            <a:spLocks noGrp="1"/>
          </p:cNvSpPr>
          <p:nvPr>
            <p:ph type="sldNum" sz="quarter" idx="10"/>
          </p:nvPr>
        </p:nvSpPr>
        <p:spPr/>
        <p:txBody>
          <a:bodyPr/>
          <a:lstStyle/>
          <a:p>
            <a:fld id="{8119EB61-8A04-402D-A83E-7F7267722F8A}" type="slidenum">
              <a:rPr lang="en-US" smtClean="0"/>
              <a:t>17</a:t>
            </a:fld>
            <a:endParaRPr lang="en-US"/>
          </a:p>
        </p:txBody>
      </p:sp>
    </p:spTree>
    <p:extLst>
      <p:ext uri="{BB962C8B-B14F-4D97-AF65-F5344CB8AC3E}">
        <p14:creationId xmlns:p14="http://schemas.microsoft.com/office/powerpoint/2010/main" val="13871775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have health insurance, you pay a monthly premium (unless</a:t>
            </a:r>
            <a:r>
              <a:rPr lang="en-US" baseline="0" dirty="0"/>
              <a:t> your employer pays the whole thing). Even with insurance coverage, you still need to pay each time you visit the doctor (it’s called a co-pay). ER visits have the highest co-pays, much higher than Urgent Care and your </a:t>
            </a:r>
            <a:r>
              <a:rPr lang="en-US" baseline="0"/>
              <a:t>family doctor.</a:t>
            </a:r>
            <a:endParaRPr lang="en-US" dirty="0"/>
          </a:p>
        </p:txBody>
      </p:sp>
      <p:sp>
        <p:nvSpPr>
          <p:cNvPr id="4" name="Slide Number Placeholder 3"/>
          <p:cNvSpPr>
            <a:spLocks noGrp="1"/>
          </p:cNvSpPr>
          <p:nvPr>
            <p:ph type="sldNum" sz="quarter" idx="10"/>
          </p:nvPr>
        </p:nvSpPr>
        <p:spPr/>
        <p:txBody>
          <a:bodyPr/>
          <a:lstStyle/>
          <a:p>
            <a:fld id="{8119EB61-8A04-402D-A83E-7F7267722F8A}" type="slidenum">
              <a:rPr lang="en-US" smtClean="0"/>
              <a:t>18</a:t>
            </a:fld>
            <a:endParaRPr lang="en-US"/>
          </a:p>
        </p:txBody>
      </p:sp>
    </p:spTree>
    <p:extLst>
      <p:ext uri="{BB962C8B-B14F-4D97-AF65-F5344CB8AC3E}">
        <p14:creationId xmlns:p14="http://schemas.microsoft.com/office/powerpoint/2010/main" val="24967874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Possible Discussion: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Filling out the I-9 form when hired. The more exemptions you claim (1 for yourself, 1 for a spouse, 1 for each child, etc.), the less income tax the government will take from your paycheck.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 = = = = = = = =</a:t>
            </a:r>
          </a:p>
          <a:p>
            <a:endParaRPr lang="en-US" dirty="0"/>
          </a:p>
          <a:p>
            <a:r>
              <a:rPr lang="en-US" dirty="0"/>
              <a:t>“Apparently, you didn’t make enough last summer to pay any income tax. You are getting it all back!”</a:t>
            </a:r>
          </a:p>
        </p:txBody>
      </p:sp>
      <p:sp>
        <p:nvSpPr>
          <p:cNvPr id="4" name="Slide Number Placeholder 3"/>
          <p:cNvSpPr>
            <a:spLocks noGrp="1"/>
          </p:cNvSpPr>
          <p:nvPr>
            <p:ph type="sldNum" sz="quarter" idx="10"/>
          </p:nvPr>
        </p:nvSpPr>
        <p:spPr/>
        <p:txBody>
          <a:bodyPr/>
          <a:lstStyle/>
          <a:p>
            <a:fld id="{8119EB61-8A04-402D-A83E-7F7267722F8A}" type="slidenum">
              <a:rPr lang="en-US" smtClean="0"/>
              <a:t>19</a:t>
            </a:fld>
            <a:endParaRPr lang="en-US"/>
          </a:p>
        </p:txBody>
      </p:sp>
    </p:spTree>
    <p:extLst>
      <p:ext uri="{BB962C8B-B14F-4D97-AF65-F5344CB8AC3E}">
        <p14:creationId xmlns:p14="http://schemas.microsoft.com/office/powerpoint/2010/main" val="14864358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Possible Discussion: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Staying on Mom or Dad’s phone plan, if possible, will likely save you more than 50% over having a plan on your own.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a:t>Three is a huge difference between cell phone service providers. The largest cell phone company often charges 100% more than what you would pay through the #3 or #4 provider.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 = = = = = = = =</a:t>
            </a:r>
          </a:p>
          <a:p>
            <a:endParaRPr lang="en-US" dirty="0"/>
          </a:p>
          <a:p>
            <a:r>
              <a:rPr lang="en-US" dirty="0"/>
              <a:t>“Your new boy/girl friend went home for the weekend and wants to discuss where you are going on your big date, when and where you are meeting, and if you should coordinate your colors. If you chose the Cell Phone card, you do not have to pay anything extra.”</a:t>
            </a:r>
          </a:p>
          <a:p>
            <a:endParaRPr lang="en-US" dirty="0"/>
          </a:p>
          <a:p>
            <a:r>
              <a:rPr lang="en-US" dirty="0"/>
              <a:t>“If you did not choose the Cell Phone card, pay an extra $100 for a handset and a pay-as-you-go service.”</a:t>
            </a:r>
          </a:p>
        </p:txBody>
      </p:sp>
      <p:sp>
        <p:nvSpPr>
          <p:cNvPr id="4" name="Slide Number Placeholder 3"/>
          <p:cNvSpPr>
            <a:spLocks noGrp="1"/>
          </p:cNvSpPr>
          <p:nvPr>
            <p:ph type="sldNum" sz="quarter" idx="10"/>
          </p:nvPr>
        </p:nvSpPr>
        <p:spPr/>
        <p:txBody>
          <a:bodyPr/>
          <a:lstStyle/>
          <a:p>
            <a:fld id="{8119EB61-8A04-402D-A83E-7F7267722F8A}" type="slidenum">
              <a:rPr lang="en-US" smtClean="0"/>
              <a:t>20</a:t>
            </a:fld>
            <a:endParaRPr lang="en-US"/>
          </a:p>
        </p:txBody>
      </p:sp>
    </p:spTree>
    <p:extLst>
      <p:ext uri="{BB962C8B-B14F-4D97-AF65-F5344CB8AC3E}">
        <p14:creationId xmlns:p14="http://schemas.microsoft.com/office/powerpoint/2010/main" val="2029254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Possible discussion:</a:t>
            </a:r>
          </a:p>
          <a:p>
            <a:pPr marL="171450" indent="-171450">
              <a:buFont typeface="Arial" panose="020B0604020202020204" pitchFamily="34" charset="0"/>
              <a:buChar char="•"/>
            </a:pPr>
            <a:r>
              <a:rPr lang="en-US" dirty="0"/>
              <a:t>The typical college student in 2018 received about $350 of support per month from his or her family.</a:t>
            </a:r>
          </a:p>
          <a:p>
            <a:pPr marL="171450" indent="-171450">
              <a:buFont typeface="Arial" panose="020B0604020202020204" pitchFamily="34" charset="0"/>
              <a:buChar char="•"/>
            </a:pPr>
            <a:r>
              <a:rPr lang="en-US" dirty="0"/>
              <a:t>The typical college student in 2018 earned around $400 each month from a part-time job.</a:t>
            </a:r>
          </a:p>
        </p:txBody>
      </p:sp>
      <p:sp>
        <p:nvSpPr>
          <p:cNvPr id="4" name="Slide Number Placeholder 3"/>
          <p:cNvSpPr>
            <a:spLocks noGrp="1"/>
          </p:cNvSpPr>
          <p:nvPr>
            <p:ph type="sldNum" sz="quarter" idx="10"/>
          </p:nvPr>
        </p:nvSpPr>
        <p:spPr/>
        <p:txBody>
          <a:bodyPr/>
          <a:lstStyle/>
          <a:p>
            <a:fld id="{8119EB61-8A04-402D-A83E-7F7267722F8A}" type="slidenum">
              <a:rPr lang="en-US" smtClean="0"/>
              <a:t>21</a:t>
            </a:fld>
            <a:endParaRPr lang="en-US"/>
          </a:p>
        </p:txBody>
      </p:sp>
    </p:spTree>
    <p:extLst>
      <p:ext uri="{BB962C8B-B14F-4D97-AF65-F5344CB8AC3E}">
        <p14:creationId xmlns:p14="http://schemas.microsoft.com/office/powerpoint/2010/main" val="17016259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 = = = = = = =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you chose the Utilities card, you wake up as normal and head off to work without thinking about the light bill.”</a:t>
            </a:r>
          </a:p>
          <a:p>
            <a:endParaRPr lang="en-US" dirty="0"/>
          </a:p>
          <a:p>
            <a:r>
              <a:rPr lang="en-US" dirty="0"/>
              <a:t>“If you did not choose the Utilities card, the electricity was cut off, your phone died, and your alarm clock did not go off. Pay an extra $100 to get the lights back on.”</a:t>
            </a:r>
          </a:p>
          <a:p>
            <a:endParaRPr lang="en-US" dirty="0"/>
          </a:p>
        </p:txBody>
      </p:sp>
      <p:sp>
        <p:nvSpPr>
          <p:cNvPr id="4" name="Slide Number Placeholder 3"/>
          <p:cNvSpPr>
            <a:spLocks noGrp="1"/>
          </p:cNvSpPr>
          <p:nvPr>
            <p:ph type="sldNum" sz="quarter" idx="10"/>
          </p:nvPr>
        </p:nvSpPr>
        <p:spPr/>
        <p:txBody>
          <a:bodyPr/>
          <a:lstStyle/>
          <a:p>
            <a:fld id="{8119EB61-8A04-402D-A83E-7F7267722F8A}" type="slidenum">
              <a:rPr lang="en-US" smtClean="0"/>
              <a:t>22</a:t>
            </a:fld>
            <a:endParaRPr lang="en-US"/>
          </a:p>
        </p:txBody>
      </p:sp>
    </p:spTree>
    <p:extLst>
      <p:ext uri="{BB962C8B-B14F-4D97-AF65-F5344CB8AC3E}">
        <p14:creationId xmlns:p14="http://schemas.microsoft.com/office/powerpoint/2010/main" val="42475889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23</a:t>
            </a:fld>
            <a:endParaRPr lang="en-US"/>
          </a:p>
        </p:txBody>
      </p:sp>
    </p:spTree>
    <p:extLst>
      <p:ext uri="{BB962C8B-B14F-4D97-AF65-F5344CB8AC3E}">
        <p14:creationId xmlns:p14="http://schemas.microsoft.com/office/powerpoint/2010/main" val="11624721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24</a:t>
            </a:fld>
            <a:endParaRPr lang="en-US"/>
          </a:p>
        </p:txBody>
      </p:sp>
    </p:spTree>
    <p:extLst>
      <p:ext uri="{BB962C8B-B14F-4D97-AF65-F5344CB8AC3E}">
        <p14:creationId xmlns:p14="http://schemas.microsoft.com/office/powerpoint/2010/main" val="28267122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25</a:t>
            </a:fld>
            <a:endParaRPr lang="en-US"/>
          </a:p>
        </p:txBody>
      </p:sp>
    </p:spTree>
    <p:extLst>
      <p:ext uri="{BB962C8B-B14F-4D97-AF65-F5344CB8AC3E}">
        <p14:creationId xmlns:p14="http://schemas.microsoft.com/office/powerpoint/2010/main" val="33263227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26</a:t>
            </a:fld>
            <a:endParaRPr lang="en-US"/>
          </a:p>
        </p:txBody>
      </p:sp>
    </p:spTree>
    <p:extLst>
      <p:ext uri="{BB962C8B-B14F-4D97-AF65-F5344CB8AC3E}">
        <p14:creationId xmlns:p14="http://schemas.microsoft.com/office/powerpoint/2010/main" val="10685281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27</a:t>
            </a:fld>
            <a:endParaRPr lang="en-US"/>
          </a:p>
        </p:txBody>
      </p:sp>
    </p:spTree>
    <p:extLst>
      <p:ext uri="{BB962C8B-B14F-4D97-AF65-F5344CB8AC3E}">
        <p14:creationId xmlns:p14="http://schemas.microsoft.com/office/powerpoint/2010/main" val="4453825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28</a:t>
            </a:fld>
            <a:endParaRPr lang="en-US"/>
          </a:p>
        </p:txBody>
      </p:sp>
    </p:spTree>
    <p:extLst>
      <p:ext uri="{BB962C8B-B14F-4D97-AF65-F5344CB8AC3E}">
        <p14:creationId xmlns:p14="http://schemas.microsoft.com/office/powerpoint/2010/main" val="16156867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29</a:t>
            </a:fld>
            <a:endParaRPr lang="en-US"/>
          </a:p>
        </p:txBody>
      </p:sp>
    </p:spTree>
    <p:extLst>
      <p:ext uri="{BB962C8B-B14F-4D97-AF65-F5344CB8AC3E}">
        <p14:creationId xmlns:p14="http://schemas.microsoft.com/office/powerpoint/2010/main" val="10529594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30</a:t>
            </a:fld>
            <a:endParaRPr lang="en-US"/>
          </a:p>
        </p:txBody>
      </p:sp>
    </p:spTree>
    <p:extLst>
      <p:ext uri="{BB962C8B-B14F-4D97-AF65-F5344CB8AC3E}">
        <p14:creationId xmlns:p14="http://schemas.microsoft.com/office/powerpoint/2010/main" val="42941680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31</a:t>
            </a:fld>
            <a:endParaRPr lang="en-US"/>
          </a:p>
        </p:txBody>
      </p:sp>
    </p:spTree>
    <p:extLst>
      <p:ext uri="{BB962C8B-B14F-4D97-AF65-F5344CB8AC3E}">
        <p14:creationId xmlns:p14="http://schemas.microsoft.com/office/powerpoint/2010/main" val="39438302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32</a:t>
            </a:fld>
            <a:endParaRPr lang="en-US"/>
          </a:p>
        </p:txBody>
      </p:sp>
    </p:spTree>
    <p:extLst>
      <p:ext uri="{BB962C8B-B14F-4D97-AF65-F5344CB8AC3E}">
        <p14:creationId xmlns:p14="http://schemas.microsoft.com/office/powerpoint/2010/main" val="14381925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33</a:t>
            </a:fld>
            <a:endParaRPr lang="en-US"/>
          </a:p>
        </p:txBody>
      </p:sp>
    </p:spTree>
    <p:extLst>
      <p:ext uri="{BB962C8B-B14F-4D97-AF65-F5344CB8AC3E}">
        <p14:creationId xmlns:p14="http://schemas.microsoft.com/office/powerpoint/2010/main" val="2934434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Allow the students to answer these and related questions. Others might include:</a:t>
            </a:r>
          </a:p>
          <a:p>
            <a:pPr marL="174708" indent="-174708">
              <a:buFont typeface="Arial" panose="020B0604020202020204" pitchFamily="34" charset="0"/>
              <a:buChar char="•"/>
            </a:pPr>
            <a:r>
              <a:rPr lang="en-US" dirty="0"/>
              <a:t>Who</a:t>
            </a:r>
            <a:r>
              <a:rPr lang="en-US" baseline="0" dirty="0"/>
              <a:t> ended up below $0?</a:t>
            </a:r>
          </a:p>
          <a:p>
            <a:pPr marL="174708" indent="-174708">
              <a:buFont typeface="Arial" panose="020B0604020202020204" pitchFamily="34" charset="0"/>
              <a:buChar char="•"/>
            </a:pPr>
            <a:r>
              <a:rPr lang="en-US" baseline="0" dirty="0"/>
              <a:t>Who ended with the most money left over? The most in debt?</a:t>
            </a:r>
          </a:p>
          <a:p>
            <a:pPr marL="174708" indent="-174708">
              <a:buFont typeface="Arial" panose="020B0604020202020204" pitchFamily="34" charset="0"/>
              <a:buChar char="•"/>
            </a:pPr>
            <a:r>
              <a:rPr lang="en-US" dirty="0"/>
              <a:t>Which</a:t>
            </a:r>
            <a:r>
              <a:rPr lang="en-US" baseline="0" dirty="0"/>
              <a:t> card was the most difficult to choose?</a:t>
            </a:r>
          </a:p>
          <a:p>
            <a:pPr marL="174708" indent="-174708" defTabSz="931774">
              <a:buFont typeface="Arial" panose="020B0604020202020204" pitchFamily="34" charset="0"/>
              <a:buChar char="•"/>
            </a:pPr>
            <a:r>
              <a:rPr lang="en-US" dirty="0"/>
              <a:t>Which</a:t>
            </a:r>
            <a:r>
              <a:rPr lang="en-US" baseline="0" dirty="0"/>
              <a:t> card was the easiest to choose?</a:t>
            </a:r>
          </a:p>
          <a:p>
            <a:pPr marL="174708" indent="-174708" defTabSz="931774">
              <a:buFont typeface="Arial" panose="020B0604020202020204" pitchFamily="34" charset="0"/>
              <a:buChar char="•"/>
            </a:pPr>
            <a:r>
              <a:rPr lang="en-US" baseline="0" dirty="0"/>
              <a:t>What would you do the same next time?</a:t>
            </a:r>
          </a:p>
        </p:txBody>
      </p:sp>
      <p:sp>
        <p:nvSpPr>
          <p:cNvPr id="4" name="Slide Number Placeholder 3"/>
          <p:cNvSpPr>
            <a:spLocks noGrp="1"/>
          </p:cNvSpPr>
          <p:nvPr>
            <p:ph type="sldNum" sz="quarter" idx="10"/>
          </p:nvPr>
        </p:nvSpPr>
        <p:spPr/>
        <p:txBody>
          <a:bodyPr/>
          <a:lstStyle/>
          <a:p>
            <a:fld id="{8119EB61-8A04-402D-A83E-7F7267722F8A}" type="slidenum">
              <a:rPr lang="en-US" smtClean="0"/>
              <a:t>34</a:t>
            </a:fld>
            <a:endParaRPr lang="en-US"/>
          </a:p>
        </p:txBody>
      </p:sp>
    </p:spTree>
    <p:extLst>
      <p:ext uri="{BB962C8B-B14F-4D97-AF65-F5344CB8AC3E}">
        <p14:creationId xmlns:p14="http://schemas.microsoft.com/office/powerpoint/2010/main" val="291641113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119EB61-8A04-402D-A83E-7F7267722F8A}" type="slidenum">
              <a:rPr lang="en-US" smtClean="0"/>
              <a:t>35</a:t>
            </a:fld>
            <a:endParaRPr lang="en-US"/>
          </a:p>
        </p:txBody>
      </p:sp>
    </p:spTree>
    <p:extLst>
      <p:ext uri="{BB962C8B-B14F-4D97-AF65-F5344CB8AC3E}">
        <p14:creationId xmlns:p14="http://schemas.microsoft.com/office/powerpoint/2010/main" val="4220986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E9FA5-E0C8-4DA6-8D1E-70273FCF9B6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967D77-3CF6-4281-A3E0-ED65CF4649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23FA30B-4485-4CE5-8C9B-B2D016F56230}"/>
              </a:ext>
            </a:extLst>
          </p:cNvPr>
          <p:cNvSpPr>
            <a:spLocks noGrp="1"/>
          </p:cNvSpPr>
          <p:nvPr>
            <p:ph type="dt" sz="half" idx="10"/>
          </p:nvPr>
        </p:nvSpPr>
        <p:spPr/>
        <p:txBody>
          <a:bodyPr/>
          <a:lstStyle/>
          <a:p>
            <a:fld id="{62AD310E-30B0-4056-B47B-955DF30C5482}" type="datetimeFigureOut">
              <a:rPr lang="en-US" smtClean="0"/>
              <a:t>4/15/2021</a:t>
            </a:fld>
            <a:endParaRPr lang="en-US"/>
          </a:p>
        </p:txBody>
      </p:sp>
      <p:sp>
        <p:nvSpPr>
          <p:cNvPr id="5" name="Footer Placeholder 4">
            <a:extLst>
              <a:ext uri="{FF2B5EF4-FFF2-40B4-BE49-F238E27FC236}">
                <a16:creationId xmlns:a16="http://schemas.microsoft.com/office/drawing/2014/main" id="{0683D7F2-5CE3-48C8-8BE8-40BABC29C5F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A5E7BC-B4CD-4AC2-AF5E-447DA571BCA8}"/>
              </a:ext>
            </a:extLst>
          </p:cNvPr>
          <p:cNvSpPr>
            <a:spLocks noGrp="1"/>
          </p:cNvSpPr>
          <p:nvPr>
            <p:ph type="sldNum" sz="quarter" idx="12"/>
          </p:nvPr>
        </p:nvSpPr>
        <p:spPr/>
        <p:txBody>
          <a:bodyPr/>
          <a:lstStyle/>
          <a:p>
            <a:fld id="{76BB29A5-7D3A-437E-B8B8-AF3156024595}" type="slidenum">
              <a:rPr lang="en-US" smtClean="0"/>
              <a:t>‹#›</a:t>
            </a:fld>
            <a:endParaRPr lang="en-US"/>
          </a:p>
        </p:txBody>
      </p:sp>
    </p:spTree>
    <p:extLst>
      <p:ext uri="{BB962C8B-B14F-4D97-AF65-F5344CB8AC3E}">
        <p14:creationId xmlns:p14="http://schemas.microsoft.com/office/powerpoint/2010/main" val="1111494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27E61-5E06-4A1A-85FA-09D086006148}"/>
              </a:ext>
            </a:extLst>
          </p:cNvPr>
          <p:cNvSpPr>
            <a:spLocks noGrp="1"/>
          </p:cNvSpPr>
          <p:nvPr>
            <p:ph type="title"/>
          </p:nvPr>
        </p:nvSpPr>
        <p:spPr/>
        <p:txBody>
          <a:bodyPr/>
          <a:lstStyle>
            <a:lvl1pPr>
              <a:defRPr>
                <a:solidFill>
                  <a:srgbClr val="101820"/>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B4C87F42-1016-44FC-BBBC-CDEB47D0D3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BA245B-3514-49FE-888E-C158D5F04755}"/>
              </a:ext>
            </a:extLst>
          </p:cNvPr>
          <p:cNvSpPr>
            <a:spLocks noGrp="1"/>
          </p:cNvSpPr>
          <p:nvPr>
            <p:ph type="dt" sz="half" idx="10"/>
          </p:nvPr>
        </p:nvSpPr>
        <p:spPr/>
        <p:txBody>
          <a:bodyPr/>
          <a:lstStyle/>
          <a:p>
            <a:fld id="{62AD310E-30B0-4056-B47B-955DF30C5482}" type="datetimeFigureOut">
              <a:rPr lang="en-US" smtClean="0"/>
              <a:t>4/15/2021</a:t>
            </a:fld>
            <a:endParaRPr lang="en-US"/>
          </a:p>
        </p:txBody>
      </p:sp>
      <p:sp>
        <p:nvSpPr>
          <p:cNvPr id="5" name="Footer Placeholder 4">
            <a:extLst>
              <a:ext uri="{FF2B5EF4-FFF2-40B4-BE49-F238E27FC236}">
                <a16:creationId xmlns:a16="http://schemas.microsoft.com/office/drawing/2014/main" id="{8254BB4C-5922-4FDA-9931-B371CB9BAF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EE11DD-984F-4EEE-AB51-AFDC96EB66EE}"/>
              </a:ext>
            </a:extLst>
          </p:cNvPr>
          <p:cNvSpPr>
            <a:spLocks noGrp="1"/>
          </p:cNvSpPr>
          <p:nvPr>
            <p:ph type="sldNum" sz="quarter" idx="12"/>
          </p:nvPr>
        </p:nvSpPr>
        <p:spPr/>
        <p:txBody>
          <a:bodyPr/>
          <a:lstStyle/>
          <a:p>
            <a:fld id="{76BB29A5-7D3A-437E-B8B8-AF3156024595}" type="slidenum">
              <a:rPr lang="en-US" smtClean="0"/>
              <a:t>‹#›</a:t>
            </a:fld>
            <a:endParaRPr lang="en-US"/>
          </a:p>
        </p:txBody>
      </p:sp>
    </p:spTree>
    <p:extLst>
      <p:ext uri="{BB962C8B-B14F-4D97-AF65-F5344CB8AC3E}">
        <p14:creationId xmlns:p14="http://schemas.microsoft.com/office/powerpoint/2010/main" val="243913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E140A-7026-48D5-B0FC-B0C220760F4D}"/>
              </a:ext>
            </a:extLst>
          </p:cNvPr>
          <p:cNvSpPr>
            <a:spLocks noGrp="1"/>
          </p:cNvSpPr>
          <p:nvPr>
            <p:ph type="title"/>
          </p:nvPr>
        </p:nvSpPr>
        <p:spPr>
          <a:xfrm>
            <a:off x="831850" y="1709738"/>
            <a:ext cx="10515600" cy="2852737"/>
          </a:xfrm>
        </p:spPr>
        <p:txBody>
          <a:bodyPr anchor="b"/>
          <a:lstStyle>
            <a:lvl1pPr>
              <a:defRPr sz="6000">
                <a:solidFill>
                  <a:srgbClr val="101820"/>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243D6185-3E33-4EDD-83B5-542AA28E711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3523E4-256A-4530-B370-620D2813E427}"/>
              </a:ext>
            </a:extLst>
          </p:cNvPr>
          <p:cNvSpPr>
            <a:spLocks noGrp="1"/>
          </p:cNvSpPr>
          <p:nvPr>
            <p:ph type="dt" sz="half" idx="10"/>
          </p:nvPr>
        </p:nvSpPr>
        <p:spPr/>
        <p:txBody>
          <a:bodyPr/>
          <a:lstStyle/>
          <a:p>
            <a:fld id="{62AD310E-30B0-4056-B47B-955DF30C5482}" type="datetimeFigureOut">
              <a:rPr lang="en-US" smtClean="0"/>
              <a:t>4/15/2021</a:t>
            </a:fld>
            <a:endParaRPr lang="en-US"/>
          </a:p>
        </p:txBody>
      </p:sp>
      <p:sp>
        <p:nvSpPr>
          <p:cNvPr id="5" name="Footer Placeholder 4">
            <a:extLst>
              <a:ext uri="{FF2B5EF4-FFF2-40B4-BE49-F238E27FC236}">
                <a16:creationId xmlns:a16="http://schemas.microsoft.com/office/drawing/2014/main" id="{93F5D2D4-ABF5-4C2D-AA9C-A0FBD6C092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A31B7F-06EF-491B-B0AA-E0D234FFA487}"/>
              </a:ext>
            </a:extLst>
          </p:cNvPr>
          <p:cNvSpPr>
            <a:spLocks noGrp="1"/>
          </p:cNvSpPr>
          <p:nvPr>
            <p:ph type="sldNum" sz="quarter" idx="12"/>
          </p:nvPr>
        </p:nvSpPr>
        <p:spPr/>
        <p:txBody>
          <a:bodyPr/>
          <a:lstStyle/>
          <a:p>
            <a:fld id="{76BB29A5-7D3A-437E-B8B8-AF3156024595}" type="slidenum">
              <a:rPr lang="en-US" smtClean="0"/>
              <a:t>‹#›</a:t>
            </a:fld>
            <a:endParaRPr lang="en-US"/>
          </a:p>
        </p:txBody>
      </p:sp>
    </p:spTree>
    <p:extLst>
      <p:ext uri="{BB962C8B-B14F-4D97-AF65-F5344CB8AC3E}">
        <p14:creationId xmlns:p14="http://schemas.microsoft.com/office/powerpoint/2010/main" val="1048575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EC2F3-E876-4889-AFA6-25FC509FCF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D31BEB-90EC-4BD2-9E5F-54E07D2946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FA1FED-CA24-414E-AA5C-FEAE339ADB3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7D55D80-3438-491F-95AA-AFEFB27DDC71}"/>
              </a:ext>
            </a:extLst>
          </p:cNvPr>
          <p:cNvSpPr>
            <a:spLocks noGrp="1"/>
          </p:cNvSpPr>
          <p:nvPr>
            <p:ph type="dt" sz="half" idx="10"/>
          </p:nvPr>
        </p:nvSpPr>
        <p:spPr/>
        <p:txBody>
          <a:bodyPr/>
          <a:lstStyle/>
          <a:p>
            <a:fld id="{62AD310E-30B0-4056-B47B-955DF30C5482}" type="datetimeFigureOut">
              <a:rPr lang="en-US" smtClean="0"/>
              <a:t>4/15/2021</a:t>
            </a:fld>
            <a:endParaRPr lang="en-US"/>
          </a:p>
        </p:txBody>
      </p:sp>
      <p:sp>
        <p:nvSpPr>
          <p:cNvPr id="6" name="Footer Placeholder 5">
            <a:extLst>
              <a:ext uri="{FF2B5EF4-FFF2-40B4-BE49-F238E27FC236}">
                <a16:creationId xmlns:a16="http://schemas.microsoft.com/office/drawing/2014/main" id="{B635B026-27C8-46EF-ACE0-C6F0EB5F07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C40FEE6-6151-4985-9559-9FEE32E98F7E}"/>
              </a:ext>
            </a:extLst>
          </p:cNvPr>
          <p:cNvSpPr>
            <a:spLocks noGrp="1"/>
          </p:cNvSpPr>
          <p:nvPr>
            <p:ph type="sldNum" sz="quarter" idx="12"/>
          </p:nvPr>
        </p:nvSpPr>
        <p:spPr/>
        <p:txBody>
          <a:bodyPr/>
          <a:lstStyle/>
          <a:p>
            <a:fld id="{76BB29A5-7D3A-437E-B8B8-AF3156024595}" type="slidenum">
              <a:rPr lang="en-US" smtClean="0"/>
              <a:t>‹#›</a:t>
            </a:fld>
            <a:endParaRPr lang="en-US"/>
          </a:p>
        </p:txBody>
      </p:sp>
    </p:spTree>
    <p:extLst>
      <p:ext uri="{BB962C8B-B14F-4D97-AF65-F5344CB8AC3E}">
        <p14:creationId xmlns:p14="http://schemas.microsoft.com/office/powerpoint/2010/main" val="912580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89628-B2F0-4996-8E0D-F7039DB7272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55C0FC6-80D9-46BA-A803-83DA03A882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39E118D-D17F-49DC-86A6-B21EAD29FE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C7838A8-A161-4033-A20B-E24856AA1C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16CC1B-3BDA-46B8-9735-00B7D4B01E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5C8C254-E12F-4A49-9450-3C62BE841E0C}"/>
              </a:ext>
            </a:extLst>
          </p:cNvPr>
          <p:cNvSpPr>
            <a:spLocks noGrp="1"/>
          </p:cNvSpPr>
          <p:nvPr>
            <p:ph type="dt" sz="half" idx="10"/>
          </p:nvPr>
        </p:nvSpPr>
        <p:spPr/>
        <p:txBody>
          <a:bodyPr/>
          <a:lstStyle/>
          <a:p>
            <a:fld id="{62AD310E-30B0-4056-B47B-955DF30C5482}" type="datetimeFigureOut">
              <a:rPr lang="en-US" smtClean="0"/>
              <a:t>4/15/2021</a:t>
            </a:fld>
            <a:endParaRPr lang="en-US"/>
          </a:p>
        </p:txBody>
      </p:sp>
      <p:sp>
        <p:nvSpPr>
          <p:cNvPr id="8" name="Footer Placeholder 7">
            <a:extLst>
              <a:ext uri="{FF2B5EF4-FFF2-40B4-BE49-F238E27FC236}">
                <a16:creationId xmlns:a16="http://schemas.microsoft.com/office/drawing/2014/main" id="{5F8EB881-BB69-4CC9-A2D3-7DF11879EB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9D90D6-8CEB-48DF-B41E-1226951AB466}"/>
              </a:ext>
            </a:extLst>
          </p:cNvPr>
          <p:cNvSpPr>
            <a:spLocks noGrp="1"/>
          </p:cNvSpPr>
          <p:nvPr>
            <p:ph type="sldNum" sz="quarter" idx="12"/>
          </p:nvPr>
        </p:nvSpPr>
        <p:spPr/>
        <p:txBody>
          <a:bodyPr/>
          <a:lstStyle/>
          <a:p>
            <a:fld id="{76BB29A5-7D3A-437E-B8B8-AF3156024595}" type="slidenum">
              <a:rPr lang="en-US" smtClean="0"/>
              <a:t>‹#›</a:t>
            </a:fld>
            <a:endParaRPr lang="en-US"/>
          </a:p>
        </p:txBody>
      </p:sp>
    </p:spTree>
    <p:extLst>
      <p:ext uri="{BB962C8B-B14F-4D97-AF65-F5344CB8AC3E}">
        <p14:creationId xmlns:p14="http://schemas.microsoft.com/office/powerpoint/2010/main" val="3262966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26A6D-20FD-4AB6-8612-7854953288A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CA2CA2-ACAD-42EA-A584-E3CD6D1DC333}"/>
              </a:ext>
            </a:extLst>
          </p:cNvPr>
          <p:cNvSpPr>
            <a:spLocks noGrp="1"/>
          </p:cNvSpPr>
          <p:nvPr>
            <p:ph type="dt" sz="half" idx="10"/>
          </p:nvPr>
        </p:nvSpPr>
        <p:spPr/>
        <p:txBody>
          <a:bodyPr/>
          <a:lstStyle/>
          <a:p>
            <a:fld id="{62AD310E-30B0-4056-B47B-955DF30C5482}" type="datetimeFigureOut">
              <a:rPr lang="en-US" smtClean="0"/>
              <a:t>4/15/2021</a:t>
            </a:fld>
            <a:endParaRPr lang="en-US"/>
          </a:p>
        </p:txBody>
      </p:sp>
      <p:sp>
        <p:nvSpPr>
          <p:cNvPr id="4" name="Footer Placeholder 3">
            <a:extLst>
              <a:ext uri="{FF2B5EF4-FFF2-40B4-BE49-F238E27FC236}">
                <a16:creationId xmlns:a16="http://schemas.microsoft.com/office/drawing/2014/main" id="{8EC4C1E0-F9AD-4895-8B1D-E605B772D8B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8C1D81A-96E2-4035-8B64-E8FCA5DC2F30}"/>
              </a:ext>
            </a:extLst>
          </p:cNvPr>
          <p:cNvSpPr>
            <a:spLocks noGrp="1"/>
          </p:cNvSpPr>
          <p:nvPr>
            <p:ph type="sldNum" sz="quarter" idx="12"/>
          </p:nvPr>
        </p:nvSpPr>
        <p:spPr/>
        <p:txBody>
          <a:bodyPr/>
          <a:lstStyle/>
          <a:p>
            <a:fld id="{76BB29A5-7D3A-437E-B8B8-AF3156024595}" type="slidenum">
              <a:rPr lang="en-US" smtClean="0"/>
              <a:t>‹#›</a:t>
            </a:fld>
            <a:endParaRPr lang="en-US"/>
          </a:p>
        </p:txBody>
      </p:sp>
    </p:spTree>
    <p:extLst>
      <p:ext uri="{BB962C8B-B14F-4D97-AF65-F5344CB8AC3E}">
        <p14:creationId xmlns:p14="http://schemas.microsoft.com/office/powerpoint/2010/main" val="1288744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EA9A66-4164-4307-8398-04577B9BB953}"/>
              </a:ext>
            </a:extLst>
          </p:cNvPr>
          <p:cNvSpPr>
            <a:spLocks noGrp="1"/>
          </p:cNvSpPr>
          <p:nvPr>
            <p:ph type="dt" sz="half" idx="10"/>
          </p:nvPr>
        </p:nvSpPr>
        <p:spPr/>
        <p:txBody>
          <a:bodyPr/>
          <a:lstStyle/>
          <a:p>
            <a:fld id="{62AD310E-30B0-4056-B47B-955DF30C5482}" type="datetimeFigureOut">
              <a:rPr lang="en-US" smtClean="0"/>
              <a:t>4/15/2021</a:t>
            </a:fld>
            <a:endParaRPr lang="en-US"/>
          </a:p>
        </p:txBody>
      </p:sp>
      <p:sp>
        <p:nvSpPr>
          <p:cNvPr id="3" name="Footer Placeholder 2">
            <a:extLst>
              <a:ext uri="{FF2B5EF4-FFF2-40B4-BE49-F238E27FC236}">
                <a16:creationId xmlns:a16="http://schemas.microsoft.com/office/drawing/2014/main" id="{ED4062F3-610F-437D-858F-E29820FFBF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807C367-98C4-4D49-9A04-E54777CE80C5}"/>
              </a:ext>
            </a:extLst>
          </p:cNvPr>
          <p:cNvSpPr>
            <a:spLocks noGrp="1"/>
          </p:cNvSpPr>
          <p:nvPr>
            <p:ph type="sldNum" sz="quarter" idx="12"/>
          </p:nvPr>
        </p:nvSpPr>
        <p:spPr/>
        <p:txBody>
          <a:bodyPr/>
          <a:lstStyle/>
          <a:p>
            <a:fld id="{76BB29A5-7D3A-437E-B8B8-AF3156024595}" type="slidenum">
              <a:rPr lang="en-US" smtClean="0"/>
              <a:t>‹#›</a:t>
            </a:fld>
            <a:endParaRPr lang="en-US"/>
          </a:p>
        </p:txBody>
      </p:sp>
    </p:spTree>
    <p:extLst>
      <p:ext uri="{BB962C8B-B14F-4D97-AF65-F5344CB8AC3E}">
        <p14:creationId xmlns:p14="http://schemas.microsoft.com/office/powerpoint/2010/main" val="16254240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E08D0-96F8-4482-8BB7-B2C02CA2E5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FA5D56E-0E9D-4969-BF04-AED08A389D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968EDF0-8EB7-46C2-A7FC-2B10F88C6F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5A020D-4895-476C-AD16-D3382E98DBF3}"/>
              </a:ext>
            </a:extLst>
          </p:cNvPr>
          <p:cNvSpPr>
            <a:spLocks noGrp="1"/>
          </p:cNvSpPr>
          <p:nvPr>
            <p:ph type="dt" sz="half" idx="10"/>
          </p:nvPr>
        </p:nvSpPr>
        <p:spPr/>
        <p:txBody>
          <a:bodyPr/>
          <a:lstStyle/>
          <a:p>
            <a:fld id="{62AD310E-30B0-4056-B47B-955DF30C5482}" type="datetimeFigureOut">
              <a:rPr lang="en-US" smtClean="0"/>
              <a:t>4/15/2021</a:t>
            </a:fld>
            <a:endParaRPr lang="en-US"/>
          </a:p>
        </p:txBody>
      </p:sp>
      <p:sp>
        <p:nvSpPr>
          <p:cNvPr id="6" name="Footer Placeholder 5">
            <a:extLst>
              <a:ext uri="{FF2B5EF4-FFF2-40B4-BE49-F238E27FC236}">
                <a16:creationId xmlns:a16="http://schemas.microsoft.com/office/drawing/2014/main" id="{76CE49E2-3A90-4C71-B07C-DED9E4E44A0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7BA2B4-D220-4B11-A1B3-DB61C8987B81}"/>
              </a:ext>
            </a:extLst>
          </p:cNvPr>
          <p:cNvSpPr>
            <a:spLocks noGrp="1"/>
          </p:cNvSpPr>
          <p:nvPr>
            <p:ph type="sldNum" sz="quarter" idx="12"/>
          </p:nvPr>
        </p:nvSpPr>
        <p:spPr/>
        <p:txBody>
          <a:bodyPr/>
          <a:lstStyle/>
          <a:p>
            <a:fld id="{76BB29A5-7D3A-437E-B8B8-AF3156024595}" type="slidenum">
              <a:rPr lang="en-US" smtClean="0"/>
              <a:t>‹#›</a:t>
            </a:fld>
            <a:endParaRPr lang="en-US"/>
          </a:p>
        </p:txBody>
      </p:sp>
    </p:spTree>
    <p:extLst>
      <p:ext uri="{BB962C8B-B14F-4D97-AF65-F5344CB8AC3E}">
        <p14:creationId xmlns:p14="http://schemas.microsoft.com/office/powerpoint/2010/main" val="42891744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5ACA4-DD88-4913-AD44-FE7761C3F1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81B720A-36F3-4B27-9A8C-7014AB853A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C7657B5-4C8C-4538-BE8B-17993354A7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5BD42B-F217-4C78-8599-D4E3ED72F535}"/>
              </a:ext>
            </a:extLst>
          </p:cNvPr>
          <p:cNvSpPr>
            <a:spLocks noGrp="1"/>
          </p:cNvSpPr>
          <p:nvPr>
            <p:ph type="dt" sz="half" idx="10"/>
          </p:nvPr>
        </p:nvSpPr>
        <p:spPr/>
        <p:txBody>
          <a:bodyPr/>
          <a:lstStyle/>
          <a:p>
            <a:fld id="{62AD310E-30B0-4056-B47B-955DF30C5482}" type="datetimeFigureOut">
              <a:rPr lang="en-US" smtClean="0"/>
              <a:t>4/15/2021</a:t>
            </a:fld>
            <a:endParaRPr lang="en-US"/>
          </a:p>
        </p:txBody>
      </p:sp>
      <p:sp>
        <p:nvSpPr>
          <p:cNvPr id="6" name="Footer Placeholder 5">
            <a:extLst>
              <a:ext uri="{FF2B5EF4-FFF2-40B4-BE49-F238E27FC236}">
                <a16:creationId xmlns:a16="http://schemas.microsoft.com/office/drawing/2014/main" id="{895E7DBE-661D-405B-9EA0-DEF3026F57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2BFCD3-8960-4CFB-A12C-8A5E536627C4}"/>
              </a:ext>
            </a:extLst>
          </p:cNvPr>
          <p:cNvSpPr>
            <a:spLocks noGrp="1"/>
          </p:cNvSpPr>
          <p:nvPr>
            <p:ph type="sldNum" sz="quarter" idx="12"/>
          </p:nvPr>
        </p:nvSpPr>
        <p:spPr/>
        <p:txBody>
          <a:bodyPr/>
          <a:lstStyle/>
          <a:p>
            <a:fld id="{76BB29A5-7D3A-437E-B8B8-AF3156024595}" type="slidenum">
              <a:rPr lang="en-US" smtClean="0"/>
              <a:t>‹#›</a:t>
            </a:fld>
            <a:endParaRPr lang="en-US"/>
          </a:p>
        </p:txBody>
      </p:sp>
    </p:spTree>
    <p:extLst>
      <p:ext uri="{BB962C8B-B14F-4D97-AF65-F5344CB8AC3E}">
        <p14:creationId xmlns:p14="http://schemas.microsoft.com/office/powerpoint/2010/main" val="37049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27026D5-4823-4E7B-B6D2-E29457DC63C9}"/>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6B44301-673E-4950-AEEC-D3FA2C324D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72AF0-8486-4BBE-829A-3FCEF188B042}"/>
              </a:ext>
            </a:extLst>
          </p:cNvPr>
          <p:cNvSpPr>
            <a:spLocks noGrp="1"/>
          </p:cNvSpPr>
          <p:nvPr>
            <p:ph type="body" idx="1"/>
          </p:nvPr>
        </p:nvSpPr>
        <p:spPr>
          <a:xfrm>
            <a:off x="838200" y="1825625"/>
            <a:ext cx="10515600" cy="394340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441CB0-53D4-424D-9F4A-4897FBB27EA1}"/>
              </a:ext>
            </a:extLst>
          </p:cNvPr>
          <p:cNvSpPr>
            <a:spLocks noGrp="1"/>
          </p:cNvSpPr>
          <p:nvPr>
            <p:ph type="dt" sz="half" idx="2"/>
          </p:nvPr>
        </p:nvSpPr>
        <p:spPr>
          <a:xfrm>
            <a:off x="838200" y="6239968"/>
            <a:ext cx="1256607"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AD310E-30B0-4056-B47B-955DF30C5482}" type="datetimeFigureOut">
              <a:rPr lang="en-US" smtClean="0"/>
              <a:t>4/15/2021</a:t>
            </a:fld>
            <a:endParaRPr lang="en-US"/>
          </a:p>
        </p:txBody>
      </p:sp>
      <p:sp>
        <p:nvSpPr>
          <p:cNvPr id="5" name="Footer Placeholder 4">
            <a:extLst>
              <a:ext uri="{FF2B5EF4-FFF2-40B4-BE49-F238E27FC236}">
                <a16:creationId xmlns:a16="http://schemas.microsoft.com/office/drawing/2014/main" id="{6AE69D59-699F-43BC-AE1C-F6FEB036CBE5}"/>
              </a:ext>
            </a:extLst>
          </p:cNvPr>
          <p:cNvSpPr>
            <a:spLocks noGrp="1"/>
          </p:cNvSpPr>
          <p:nvPr>
            <p:ph type="ftr" sz="quarter" idx="3"/>
          </p:nvPr>
        </p:nvSpPr>
        <p:spPr>
          <a:xfrm>
            <a:off x="2094807" y="6239968"/>
            <a:ext cx="282632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CFDEB2F-647A-4143-AEEE-454E0A6749E9}"/>
              </a:ext>
            </a:extLst>
          </p:cNvPr>
          <p:cNvSpPr>
            <a:spLocks noGrp="1"/>
          </p:cNvSpPr>
          <p:nvPr>
            <p:ph type="sldNum" sz="quarter" idx="4"/>
          </p:nvPr>
        </p:nvSpPr>
        <p:spPr>
          <a:xfrm>
            <a:off x="7270867" y="6239968"/>
            <a:ext cx="4082933"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BB29A5-7D3A-437E-B8B8-AF3156024595}" type="slidenum">
              <a:rPr lang="en-US" smtClean="0"/>
              <a:t>‹#›</a:t>
            </a:fld>
            <a:endParaRPr lang="en-US"/>
          </a:p>
        </p:txBody>
      </p:sp>
    </p:spTree>
    <p:extLst>
      <p:ext uri="{BB962C8B-B14F-4D97-AF65-F5344CB8AC3E}">
        <p14:creationId xmlns:p14="http://schemas.microsoft.com/office/powerpoint/2010/main" val="6010094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rgbClr val="10182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2.gi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gi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2.gi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2.gi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pPr algn="ctr"/>
            <a:r>
              <a:rPr lang="en-US" sz="6000" b="1" u="sng" dirty="0">
                <a:solidFill>
                  <a:srgbClr val="101820"/>
                </a:solidFill>
                <a:latin typeface="Helvetica-Normal" pitchFamily="2" charset="0"/>
              </a:rPr>
              <a:t>My Life My Choices</a:t>
            </a:r>
          </a:p>
        </p:txBody>
      </p:sp>
      <p:sp>
        <p:nvSpPr>
          <p:cNvPr id="11" name="TextBox 10"/>
          <p:cNvSpPr txBox="1"/>
          <p:nvPr/>
        </p:nvSpPr>
        <p:spPr>
          <a:xfrm>
            <a:off x="1" y="2335702"/>
            <a:ext cx="12192000" cy="2646878"/>
          </a:xfrm>
          <a:prstGeom prst="rect">
            <a:avLst/>
          </a:prstGeom>
          <a:noFill/>
        </p:spPr>
        <p:txBody>
          <a:bodyPr wrap="square" rtlCol="0">
            <a:spAutoFit/>
          </a:bodyPr>
          <a:lstStyle/>
          <a:p>
            <a:pPr algn="ctr"/>
            <a:r>
              <a:rPr lang="en-US" sz="16600" b="1" dirty="0">
                <a:solidFill>
                  <a:srgbClr val="4698CB"/>
                </a:solidFill>
              </a:rPr>
              <a:t>WELCOME!</a:t>
            </a:r>
          </a:p>
        </p:txBody>
      </p:sp>
    </p:spTree>
    <p:extLst>
      <p:ext uri="{BB962C8B-B14F-4D97-AF65-F5344CB8AC3E}">
        <p14:creationId xmlns:p14="http://schemas.microsoft.com/office/powerpoint/2010/main" val="28524971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pPr algn="ctr"/>
            <a:r>
              <a:rPr lang="en-US" sz="6000" b="1" u="sng" dirty="0">
                <a:solidFill>
                  <a:srgbClr val="101820"/>
                </a:solidFill>
                <a:latin typeface="Helvetica-Normal" pitchFamily="2" charset="0"/>
              </a:rPr>
              <a:t>My Life My Choices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88" y="1231564"/>
            <a:ext cx="6710881" cy="4440366"/>
          </a:xfrm>
          <a:prstGeom prst="rect">
            <a:avLst/>
          </a:prstGeom>
          <a:effectLst>
            <a:softEdge rad="127000"/>
          </a:effectLst>
        </p:spPr>
      </p:pic>
      <p:sp>
        <p:nvSpPr>
          <p:cNvPr id="5" name="TextBox 4"/>
          <p:cNvSpPr txBox="1"/>
          <p:nvPr/>
        </p:nvSpPr>
        <p:spPr>
          <a:xfrm>
            <a:off x="7129670" y="1613464"/>
            <a:ext cx="4962941" cy="3477875"/>
          </a:xfrm>
          <a:prstGeom prst="rect">
            <a:avLst/>
          </a:prstGeom>
          <a:noFill/>
        </p:spPr>
        <p:txBody>
          <a:bodyPr wrap="square" rtlCol="0">
            <a:spAutoFit/>
          </a:bodyPr>
          <a:lstStyle/>
          <a:p>
            <a:r>
              <a:rPr lang="en-US" sz="4400" dirty="0">
                <a:solidFill>
                  <a:srgbClr val="426DA9"/>
                </a:solidFill>
              </a:rPr>
              <a:t>Financial Choices &amp; Consequences during your First Month away from HOME</a:t>
            </a:r>
          </a:p>
        </p:txBody>
      </p:sp>
      <p:sp>
        <p:nvSpPr>
          <p:cNvPr id="6" name="TextBox 5"/>
          <p:cNvSpPr txBox="1"/>
          <p:nvPr/>
        </p:nvSpPr>
        <p:spPr>
          <a:xfrm>
            <a:off x="7270376" y="5145925"/>
            <a:ext cx="4786959" cy="830997"/>
          </a:xfrm>
          <a:prstGeom prst="rect">
            <a:avLst/>
          </a:prstGeom>
          <a:noFill/>
        </p:spPr>
        <p:txBody>
          <a:bodyPr wrap="square" rtlCol="0">
            <a:spAutoFit/>
          </a:bodyPr>
          <a:lstStyle/>
          <a:p>
            <a:pPr algn="ctr"/>
            <a:r>
              <a:rPr lang="en-US" sz="2400" dirty="0">
                <a:solidFill>
                  <a:srgbClr val="426DA9"/>
                </a:solidFill>
              </a:rPr>
              <a:t>A budgeting activity by Money Fit by DRS, Inc.</a:t>
            </a:r>
          </a:p>
        </p:txBody>
      </p:sp>
    </p:spTree>
    <p:extLst>
      <p:ext uri="{BB962C8B-B14F-4D97-AF65-F5344CB8AC3E}">
        <p14:creationId xmlns:p14="http://schemas.microsoft.com/office/powerpoint/2010/main" val="1780505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10" presetClass="entr" presetSubtype="0" fill="hold" grpId="0" nodeType="afterEffect">
                                  <p:stCondLst>
                                    <p:cond delay="0"/>
                                  </p:stCondLst>
                                  <p:iterate type="lt">
                                    <p:tmPct val="5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par>
                          <p:cTn id="14" fill="hold">
                            <p:stCondLst>
                              <p:cond delay="3000"/>
                            </p:stCondLst>
                            <p:childTnLst>
                              <p:par>
                                <p:cTn id="15" presetID="10" presetClass="entr" presetSubtype="0" fill="hold" grpId="0" nodeType="afterEffect">
                                  <p:stCondLst>
                                    <p:cond delay="0"/>
                                  </p:stCondLst>
                                  <p:iterate type="lt">
                                    <p:tmPct val="5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pPr algn="ctr"/>
            <a:r>
              <a:rPr lang="en-US" sz="6000" b="1" u="sng" dirty="0">
                <a:solidFill>
                  <a:srgbClr val="101820"/>
                </a:solidFill>
                <a:latin typeface="Helvetica-Normal" pitchFamily="2" charset="0"/>
              </a:rPr>
              <a:t>The Priorities Sheet</a:t>
            </a:r>
          </a:p>
        </p:txBody>
      </p:sp>
      <p:sp>
        <p:nvSpPr>
          <p:cNvPr id="39" name="TextBox 38"/>
          <p:cNvSpPr txBox="1"/>
          <p:nvPr/>
        </p:nvSpPr>
        <p:spPr>
          <a:xfrm>
            <a:off x="3571875" y="1231563"/>
            <a:ext cx="8276394" cy="2000548"/>
          </a:xfrm>
          <a:prstGeom prst="rect">
            <a:avLst/>
          </a:prstGeom>
          <a:noFill/>
        </p:spPr>
        <p:txBody>
          <a:bodyPr wrap="square" rtlCol="0">
            <a:spAutoFit/>
          </a:bodyPr>
          <a:lstStyle/>
          <a:p>
            <a:r>
              <a:rPr lang="en-US" sz="6200" b="1" dirty="0">
                <a:solidFill>
                  <a:srgbClr val="426DA9"/>
                </a:solidFill>
              </a:rPr>
              <a:t>Choose</a:t>
            </a:r>
            <a:r>
              <a:rPr lang="en-US" sz="6200" dirty="0">
                <a:solidFill>
                  <a:srgbClr val="426DA9"/>
                </a:solidFill>
              </a:rPr>
              <a:t> your priorities</a:t>
            </a:r>
          </a:p>
          <a:p>
            <a:r>
              <a:rPr lang="en-US" sz="6200" b="1" dirty="0">
                <a:solidFill>
                  <a:srgbClr val="426DA9"/>
                </a:solidFill>
              </a:rPr>
              <a:t>Circle</a:t>
            </a:r>
            <a:r>
              <a:rPr lang="en-US" sz="6200" dirty="0">
                <a:solidFill>
                  <a:srgbClr val="426DA9"/>
                </a:solidFill>
              </a:rPr>
              <a:t> them</a:t>
            </a:r>
            <a:endParaRPr lang="en-US" sz="6200" b="1" dirty="0">
              <a:solidFill>
                <a:srgbClr val="426DA9"/>
              </a:solidFill>
            </a:endParaRPr>
          </a:p>
        </p:txBody>
      </p:sp>
      <p:pic>
        <p:nvPicPr>
          <p:cNvPr id="3" name="Picture 2">
            <a:extLst>
              <a:ext uri="{FF2B5EF4-FFF2-40B4-BE49-F238E27FC236}">
                <a16:creationId xmlns:a16="http://schemas.microsoft.com/office/drawing/2014/main" id="{82D4946F-824F-4FE1-9BC2-797EDBC85A8E}"/>
              </a:ext>
            </a:extLst>
          </p:cNvPr>
          <p:cNvPicPr>
            <a:picLocks noChangeAspect="1"/>
          </p:cNvPicPr>
          <p:nvPr/>
        </p:nvPicPr>
        <p:blipFill rotWithShape="1">
          <a:blip r:embed="rId3"/>
          <a:srcRect l="47656" t="29000" r="28594" b="11142"/>
          <a:stretch/>
        </p:blipFill>
        <p:spPr>
          <a:xfrm>
            <a:off x="228600" y="1231563"/>
            <a:ext cx="2895600" cy="3990976"/>
          </a:xfrm>
          <a:prstGeom prst="rect">
            <a:avLst/>
          </a:prstGeom>
        </p:spPr>
      </p:pic>
    </p:spTree>
    <p:extLst>
      <p:ext uri="{BB962C8B-B14F-4D97-AF65-F5344CB8AC3E}">
        <p14:creationId xmlns:p14="http://schemas.microsoft.com/office/powerpoint/2010/main" val="244977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5000"/>
                                  </p:iterate>
                                  <p:childTnLst>
                                    <p:set>
                                      <p:cBhvr>
                                        <p:cTn id="6" dur="1" fill="hold">
                                          <p:stCondLst>
                                            <p:cond delay="0"/>
                                          </p:stCondLst>
                                        </p:cTn>
                                        <p:tgtEl>
                                          <p:spTgt spid="39"/>
                                        </p:tgtEl>
                                        <p:attrNameLst>
                                          <p:attrName>style.visibility</p:attrName>
                                        </p:attrNameLst>
                                      </p:cBhvr>
                                      <p:to>
                                        <p:strVal val="visible"/>
                                      </p:to>
                                    </p:set>
                                    <p:animEffect transition="in" filter="fade">
                                      <p:cBhvr>
                                        <p:cTn id="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pPr algn="ctr"/>
            <a:r>
              <a:rPr lang="en-US" sz="6000" b="1" u="sng" dirty="0">
                <a:solidFill>
                  <a:srgbClr val="101820"/>
                </a:solidFill>
                <a:latin typeface="Helvetica-Normal" pitchFamily="2" charset="0"/>
              </a:rPr>
              <a:t>My Life My Choices</a:t>
            </a:r>
          </a:p>
        </p:txBody>
      </p:sp>
      <p:sp>
        <p:nvSpPr>
          <p:cNvPr id="11" name="TextBox 10"/>
          <p:cNvSpPr txBox="1"/>
          <p:nvPr/>
        </p:nvSpPr>
        <p:spPr>
          <a:xfrm>
            <a:off x="355600" y="2166025"/>
            <a:ext cx="11836400" cy="707886"/>
          </a:xfrm>
          <a:prstGeom prst="rect">
            <a:avLst/>
          </a:prstGeom>
          <a:noFill/>
        </p:spPr>
        <p:txBody>
          <a:bodyPr wrap="square" rtlCol="0">
            <a:spAutoFit/>
          </a:bodyPr>
          <a:lstStyle/>
          <a:p>
            <a:pPr algn="ctr"/>
            <a:r>
              <a:rPr lang="en-US" sz="4000" dirty="0">
                <a:solidFill>
                  <a:srgbClr val="426DA9"/>
                </a:solidFill>
              </a:rPr>
              <a:t>No switching priorities once activity begins</a:t>
            </a:r>
          </a:p>
        </p:txBody>
      </p:sp>
    </p:spTree>
    <p:extLst>
      <p:ext uri="{BB962C8B-B14F-4D97-AF65-F5344CB8AC3E}">
        <p14:creationId xmlns:p14="http://schemas.microsoft.com/office/powerpoint/2010/main" val="2798062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p:cNvPicPr>
            <a:picLocks noChangeAspect="1"/>
          </p:cNvPicPr>
          <p:nvPr/>
        </p:nvPicPr>
        <p:blipFill>
          <a:blip r:embed="rId3"/>
          <a:stretch>
            <a:fillRect/>
          </a:stretch>
        </p:blipFill>
        <p:spPr>
          <a:xfrm>
            <a:off x="6337461" y="2461177"/>
            <a:ext cx="2011680" cy="1257300"/>
          </a:xfrm>
          <a:prstGeom prst="rect">
            <a:avLst/>
          </a:prstGeom>
        </p:spPr>
      </p:pic>
      <p:pic>
        <p:nvPicPr>
          <p:cNvPr id="39" name="Picture 38"/>
          <p:cNvPicPr>
            <a:picLocks noChangeAspect="1"/>
          </p:cNvPicPr>
          <p:nvPr/>
        </p:nvPicPr>
        <p:blipFill>
          <a:blip r:embed="rId4"/>
          <a:stretch>
            <a:fillRect/>
          </a:stretch>
        </p:blipFill>
        <p:spPr>
          <a:xfrm>
            <a:off x="4020883" y="2569378"/>
            <a:ext cx="2004060" cy="1005840"/>
          </a:xfrm>
          <a:prstGeom prst="rect">
            <a:avLst/>
          </a:prstGeom>
        </p:spPr>
      </p:pic>
      <p:pic>
        <p:nvPicPr>
          <p:cNvPr id="38" name="Picture 37"/>
          <p:cNvPicPr>
            <a:picLocks noChangeAspect="1"/>
          </p:cNvPicPr>
          <p:nvPr/>
        </p:nvPicPr>
        <p:blipFill>
          <a:blip r:embed="rId5"/>
          <a:stretch>
            <a:fillRect/>
          </a:stretch>
        </p:blipFill>
        <p:spPr>
          <a:xfrm>
            <a:off x="1635377" y="2566284"/>
            <a:ext cx="2141220" cy="1005840"/>
          </a:xfrm>
          <a:prstGeom prst="rect">
            <a:avLst/>
          </a:prstGeom>
        </p:spPr>
      </p:pic>
      <p:sp>
        <p:nvSpPr>
          <p:cNvPr id="10" name="TextBox 9"/>
          <p:cNvSpPr txBox="1"/>
          <p:nvPr/>
        </p:nvSpPr>
        <p:spPr>
          <a:xfrm>
            <a:off x="2006600" y="215900"/>
            <a:ext cx="8178800" cy="1015663"/>
          </a:xfrm>
          <a:prstGeom prst="rect">
            <a:avLst/>
          </a:prstGeom>
          <a:noFill/>
        </p:spPr>
        <p:txBody>
          <a:bodyPr wrap="square" rtlCol="0">
            <a:spAutoFit/>
          </a:bodyPr>
          <a:lstStyle/>
          <a:p>
            <a:pPr algn="ctr"/>
            <a:r>
              <a:rPr lang="en-US" sz="6000" b="1" u="sng" dirty="0">
                <a:solidFill>
                  <a:srgbClr val="101820"/>
                </a:solidFill>
                <a:latin typeface="Helvetica-Normal" pitchFamily="2" charset="0"/>
              </a:rPr>
              <a:t>My Life My Choices</a:t>
            </a:r>
          </a:p>
        </p:txBody>
      </p:sp>
      <p:pic>
        <p:nvPicPr>
          <p:cNvPr id="12" name="Picture 11"/>
          <p:cNvPicPr>
            <a:picLocks noChangeAspect="1"/>
          </p:cNvPicPr>
          <p:nvPr/>
        </p:nvPicPr>
        <p:blipFill>
          <a:blip r:embed="rId6"/>
          <a:stretch>
            <a:fillRect/>
          </a:stretch>
        </p:blipFill>
        <p:spPr>
          <a:xfrm>
            <a:off x="149085" y="4660477"/>
            <a:ext cx="11893830" cy="890113"/>
          </a:xfrm>
          <a:prstGeom prst="rect">
            <a:avLst/>
          </a:prstGeom>
        </p:spPr>
      </p:pic>
      <p:cxnSp>
        <p:nvCxnSpPr>
          <p:cNvPr id="3" name="Curved Connector 2"/>
          <p:cNvCxnSpPr/>
          <p:nvPr/>
        </p:nvCxnSpPr>
        <p:spPr>
          <a:xfrm>
            <a:off x="3644347" y="3140765"/>
            <a:ext cx="2068080" cy="1542781"/>
          </a:xfrm>
          <a:prstGeom prst="curvedConnector3">
            <a:avLst>
              <a:gd name="adj1" fmla="val 99341"/>
            </a:avLst>
          </a:prstGeom>
          <a:ln w="76200">
            <a:solidFill>
              <a:srgbClr val="4698CB"/>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urved Connector 19"/>
          <p:cNvCxnSpPr>
            <a:stCxn id="39" idx="3"/>
          </p:cNvCxnSpPr>
          <p:nvPr/>
        </p:nvCxnSpPr>
        <p:spPr>
          <a:xfrm>
            <a:off x="6024943" y="3072298"/>
            <a:ext cx="2011680" cy="1614340"/>
          </a:xfrm>
          <a:prstGeom prst="curvedConnector3">
            <a:avLst>
              <a:gd name="adj1" fmla="val 99407"/>
            </a:avLst>
          </a:prstGeom>
          <a:ln w="76200">
            <a:solidFill>
              <a:srgbClr val="4698CB"/>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0" y="1106004"/>
            <a:ext cx="12192000" cy="707886"/>
          </a:xfrm>
          <a:prstGeom prst="rect">
            <a:avLst/>
          </a:prstGeom>
          <a:noFill/>
        </p:spPr>
        <p:txBody>
          <a:bodyPr wrap="square" rtlCol="0">
            <a:spAutoFit/>
          </a:bodyPr>
          <a:lstStyle/>
          <a:p>
            <a:pPr algn="ctr"/>
            <a:r>
              <a:rPr lang="en-US" sz="4000" dirty="0">
                <a:solidFill>
                  <a:srgbClr val="426DA9"/>
                </a:solidFill>
              </a:rPr>
              <a:t>Using the Cash Flow Register</a:t>
            </a:r>
          </a:p>
        </p:txBody>
      </p:sp>
      <p:cxnSp>
        <p:nvCxnSpPr>
          <p:cNvPr id="25" name="Curved Connector 24"/>
          <p:cNvCxnSpPr>
            <a:stCxn id="40" idx="3"/>
          </p:cNvCxnSpPr>
          <p:nvPr/>
        </p:nvCxnSpPr>
        <p:spPr>
          <a:xfrm>
            <a:off x="8349141" y="3089827"/>
            <a:ext cx="1836259" cy="1544489"/>
          </a:xfrm>
          <a:prstGeom prst="curvedConnector3">
            <a:avLst>
              <a:gd name="adj1" fmla="val 99797"/>
            </a:avLst>
          </a:prstGeom>
          <a:ln w="76200">
            <a:solidFill>
              <a:srgbClr val="4698CB"/>
            </a:solidFill>
            <a:tailEnd type="triangle"/>
          </a:ln>
        </p:spPr>
        <p:style>
          <a:lnRef idx="1">
            <a:schemeClr val="accent1"/>
          </a:lnRef>
          <a:fillRef idx="0">
            <a:schemeClr val="accent1"/>
          </a:fillRef>
          <a:effectRef idx="0">
            <a:schemeClr val="accent1"/>
          </a:effectRef>
          <a:fontRef idx="minor">
            <a:schemeClr val="tx1"/>
          </a:fontRef>
        </p:style>
      </p:cxnSp>
      <p:pic>
        <p:nvPicPr>
          <p:cNvPr id="41" name="Picture 40"/>
          <p:cNvPicPr>
            <a:picLocks noChangeAspect="1"/>
          </p:cNvPicPr>
          <p:nvPr/>
        </p:nvPicPr>
        <p:blipFill>
          <a:blip r:embed="rId7"/>
          <a:stretch>
            <a:fillRect/>
          </a:stretch>
        </p:blipFill>
        <p:spPr>
          <a:xfrm>
            <a:off x="8789679" y="2543217"/>
            <a:ext cx="2133600" cy="1005840"/>
          </a:xfrm>
          <a:prstGeom prst="rect">
            <a:avLst/>
          </a:prstGeom>
        </p:spPr>
      </p:pic>
    </p:spTree>
    <p:extLst>
      <p:ext uri="{BB962C8B-B14F-4D97-AF65-F5344CB8AC3E}">
        <p14:creationId xmlns:p14="http://schemas.microsoft.com/office/powerpoint/2010/main" val="373385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xit" presetSubtype="2" fill="hold" nodeType="clickEffect">
                                  <p:stCondLst>
                                    <p:cond delay="0"/>
                                  </p:stCondLst>
                                  <p:childTnLst>
                                    <p:animEffect transition="out" filter="wipe(right)">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500"/>
                                        <p:tgtEl>
                                          <p:spTgt spid="39"/>
                                        </p:tgtEl>
                                      </p:cBhvr>
                                    </p:animEffect>
                                  </p:childTnLst>
                                </p:cTn>
                              </p:par>
                            </p:childTnLst>
                          </p:cTn>
                        </p:par>
                        <p:par>
                          <p:cTn id="25" fill="hold">
                            <p:stCondLst>
                              <p:cond delay="1000"/>
                            </p:stCondLst>
                            <p:childTnLst>
                              <p:par>
                                <p:cTn id="26" presetID="22" presetClass="entr" presetSubtype="1"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up)">
                                      <p:cBhvr>
                                        <p:cTn id="28" dur="500"/>
                                        <p:tgtEl>
                                          <p:spTgt spid="2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xit" presetSubtype="4" fill="hold" nodeType="clickEffect">
                                  <p:stCondLst>
                                    <p:cond delay="0"/>
                                  </p:stCondLst>
                                  <p:childTnLst>
                                    <p:animEffect transition="out" filter="wipe(down)">
                                      <p:cBhvr>
                                        <p:cTn id="32" dur="500"/>
                                        <p:tgtEl>
                                          <p:spTgt spid="20"/>
                                        </p:tgtEl>
                                      </p:cBhvr>
                                    </p:animEffect>
                                    <p:set>
                                      <p:cBhvr>
                                        <p:cTn id="33" dur="1" fill="hold">
                                          <p:stCondLst>
                                            <p:cond delay="499"/>
                                          </p:stCondLst>
                                        </p:cTn>
                                        <p:tgtEl>
                                          <p:spTgt spid="20"/>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childTnLst>
                          </p:cTn>
                        </p:par>
                        <p:par>
                          <p:cTn id="38" fill="hold">
                            <p:stCondLst>
                              <p:cond delay="1000"/>
                            </p:stCondLst>
                            <p:childTnLst>
                              <p:par>
                                <p:cTn id="39" presetID="22" presetClass="entr" presetSubtype="1"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up)">
                                      <p:cBhvr>
                                        <p:cTn id="41" dur="500"/>
                                        <p:tgtEl>
                                          <p:spTgt spid="25"/>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xit" presetSubtype="2" fill="hold" nodeType="clickEffect">
                                  <p:stCondLst>
                                    <p:cond delay="0"/>
                                  </p:stCondLst>
                                  <p:childTnLst>
                                    <p:animEffect transition="out" filter="wipe(right)">
                                      <p:cBhvr>
                                        <p:cTn id="45" dur="500"/>
                                        <p:tgtEl>
                                          <p:spTgt spid="25"/>
                                        </p:tgtEl>
                                      </p:cBhvr>
                                    </p:animEffect>
                                    <p:set>
                                      <p:cBhvr>
                                        <p:cTn id="46" dur="1" fill="hold">
                                          <p:stCondLst>
                                            <p:cond delay="499"/>
                                          </p:stCondLst>
                                        </p:cTn>
                                        <p:tgtEl>
                                          <p:spTgt spid="25"/>
                                        </p:tgtEl>
                                        <p:attrNameLst>
                                          <p:attrName>style.visibility</p:attrName>
                                        </p:attrNameLst>
                                      </p:cBhvr>
                                      <p:to>
                                        <p:strVal val="hidden"/>
                                      </p:to>
                                    </p:se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589722" y="215900"/>
            <a:ext cx="11012557" cy="1015663"/>
          </a:xfrm>
          <a:prstGeom prst="rect">
            <a:avLst/>
          </a:prstGeom>
          <a:noFill/>
        </p:spPr>
        <p:txBody>
          <a:bodyPr wrap="square" rtlCol="0">
            <a:spAutoFit/>
          </a:bodyPr>
          <a:lstStyle/>
          <a:p>
            <a:pPr algn="ctr"/>
            <a:r>
              <a:rPr lang="en-US" sz="6000" b="1" u="sng" dirty="0">
                <a:solidFill>
                  <a:srgbClr val="E0457B"/>
                </a:solidFill>
                <a:latin typeface="Helvetica-Normal" pitchFamily="2" charset="0"/>
              </a:rPr>
              <a:t>FINAL NOTE before Starting</a:t>
            </a:r>
          </a:p>
        </p:txBody>
      </p:sp>
      <p:sp>
        <p:nvSpPr>
          <p:cNvPr id="11" name="TextBox 10"/>
          <p:cNvSpPr txBox="1"/>
          <p:nvPr/>
        </p:nvSpPr>
        <p:spPr>
          <a:xfrm>
            <a:off x="119270" y="1079500"/>
            <a:ext cx="9197008" cy="1692771"/>
          </a:xfrm>
          <a:prstGeom prst="rect">
            <a:avLst/>
          </a:prstGeom>
          <a:noFill/>
        </p:spPr>
        <p:txBody>
          <a:bodyPr wrap="square" rtlCol="0">
            <a:spAutoFit/>
          </a:bodyPr>
          <a:lstStyle/>
          <a:p>
            <a:r>
              <a:rPr lang="en-US" sz="5200" b="1" dirty="0">
                <a:solidFill>
                  <a:srgbClr val="426DA9"/>
                </a:solidFill>
              </a:rPr>
              <a:t>Emergency Savings = WILD CARD</a:t>
            </a:r>
          </a:p>
        </p:txBody>
      </p:sp>
      <p:sp>
        <p:nvSpPr>
          <p:cNvPr id="12" name="TextBox 11"/>
          <p:cNvSpPr txBox="1"/>
          <p:nvPr/>
        </p:nvSpPr>
        <p:spPr>
          <a:xfrm>
            <a:off x="9452758" y="1353789"/>
            <a:ext cx="2523002" cy="1802144"/>
          </a:xfrm>
          <a:prstGeom prst="rect">
            <a:avLst/>
          </a:prstGeom>
          <a:solidFill>
            <a:schemeClr val="bg1"/>
          </a:solidFill>
          <a:ln w="57150">
            <a:solidFill>
              <a:srgbClr val="E0457B"/>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E0457B"/>
                </a:solidFill>
              </a:rPr>
              <a:t>Emergency Savings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6574" y="2347002"/>
            <a:ext cx="2769704" cy="3771511"/>
          </a:xfrm>
          <a:prstGeom prst="rect">
            <a:avLst/>
          </a:prstGeom>
        </p:spPr>
      </p:pic>
      <p:sp>
        <p:nvSpPr>
          <p:cNvPr id="6" name="TextBox 5"/>
          <p:cNvSpPr txBox="1"/>
          <p:nvPr/>
        </p:nvSpPr>
        <p:spPr>
          <a:xfrm>
            <a:off x="150193" y="2628062"/>
            <a:ext cx="6104833" cy="2800767"/>
          </a:xfrm>
          <a:prstGeom prst="rect">
            <a:avLst/>
          </a:prstGeom>
          <a:noFill/>
        </p:spPr>
        <p:txBody>
          <a:bodyPr wrap="square" rtlCol="0">
            <a:spAutoFit/>
          </a:bodyPr>
          <a:lstStyle/>
          <a:p>
            <a:pPr marL="457200" indent="-457200">
              <a:buFont typeface="Arial" panose="020B0604020202020204" pitchFamily="34" charset="0"/>
              <a:buChar char="•"/>
            </a:pPr>
            <a:r>
              <a:rPr lang="en-US" sz="4400" dirty="0">
                <a:solidFill>
                  <a:srgbClr val="426DA9"/>
                </a:solidFill>
              </a:rPr>
              <a:t>Any time</a:t>
            </a:r>
          </a:p>
          <a:p>
            <a:pPr marL="457200" indent="-457200">
              <a:buFont typeface="Arial" panose="020B0604020202020204" pitchFamily="34" charset="0"/>
              <a:buChar char="•"/>
            </a:pPr>
            <a:r>
              <a:rPr lang="en-US" sz="4400" dirty="0">
                <a:solidFill>
                  <a:srgbClr val="426DA9"/>
                </a:solidFill>
              </a:rPr>
              <a:t>Any expense of your choice</a:t>
            </a:r>
          </a:p>
          <a:p>
            <a:pPr marL="457200" indent="-457200">
              <a:buFont typeface="Arial" panose="020B0604020202020204" pitchFamily="34" charset="0"/>
              <a:buChar char="•"/>
            </a:pPr>
            <a:r>
              <a:rPr lang="en-US" sz="4400" dirty="0">
                <a:solidFill>
                  <a:srgbClr val="426DA9"/>
                </a:solidFill>
              </a:rPr>
              <a:t>But ONLY ONCE</a:t>
            </a:r>
          </a:p>
        </p:txBody>
      </p:sp>
    </p:spTree>
    <p:extLst>
      <p:ext uri="{BB962C8B-B14F-4D97-AF65-F5344CB8AC3E}">
        <p14:creationId xmlns:p14="http://schemas.microsoft.com/office/powerpoint/2010/main" val="344632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5000"/>
                                  </p:iterate>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11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600"/>
                            </p:stCondLst>
                            <p:childTnLst>
                              <p:par>
                                <p:cTn id="13" presetID="6" presetClass="entr" presetSubtype="32"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out)">
                                      <p:cBhvr>
                                        <p:cTn id="15" dur="1000"/>
                                        <p:tgtEl>
                                          <p:spTgt spid="2"/>
                                        </p:tgtEl>
                                      </p:cBhvr>
                                    </p:animEffect>
                                  </p:childTnLst>
                                </p:cTn>
                              </p:par>
                              <p:par>
                                <p:cTn id="16" presetID="10" presetClass="entr" presetSubtype="0" fill="hold" grpId="0" nodeType="withEffect">
                                  <p:stCondLst>
                                    <p:cond delay="0"/>
                                  </p:stCondLst>
                                  <p:iterate type="lt">
                                    <p:tmPct val="5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1 (1st Line)</a:t>
            </a:r>
          </a:p>
        </p:txBody>
      </p:sp>
      <p:sp>
        <p:nvSpPr>
          <p:cNvPr id="11" name="TextBox 10"/>
          <p:cNvSpPr txBox="1"/>
          <p:nvPr/>
        </p:nvSpPr>
        <p:spPr>
          <a:xfrm>
            <a:off x="65144" y="1079500"/>
            <a:ext cx="6132341"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707886"/>
          </a:xfrm>
          <a:prstGeom prst="rect">
            <a:avLst/>
          </a:prstGeom>
          <a:noFill/>
        </p:spPr>
        <p:txBody>
          <a:bodyPr wrap="square" rtlCol="0">
            <a:spAutoFit/>
          </a:bodyPr>
          <a:lstStyle/>
          <a:p>
            <a:r>
              <a:rPr lang="en-US" sz="4000" i="1" dirty="0">
                <a:solidFill>
                  <a:srgbClr val="426DA9"/>
                </a:solidFill>
              </a:rPr>
              <a:t>Rent is Due!</a:t>
            </a:r>
          </a:p>
        </p:txBody>
      </p:sp>
      <p:sp>
        <p:nvSpPr>
          <p:cNvPr id="13" name="TextBox 12"/>
          <p:cNvSpPr txBox="1"/>
          <p:nvPr/>
        </p:nvSpPr>
        <p:spPr>
          <a:xfrm>
            <a:off x="9452758" y="1353789"/>
            <a:ext cx="2523002" cy="1802144"/>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Rent</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$500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4" name="TextBox 3"/>
          <p:cNvSpPr txBox="1"/>
          <p:nvPr/>
        </p:nvSpPr>
        <p:spPr>
          <a:xfrm>
            <a:off x="4853258" y="5207465"/>
            <a:ext cx="104227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$1,000</a:t>
            </a:r>
          </a:p>
        </p:txBody>
      </p:sp>
      <p:cxnSp>
        <p:nvCxnSpPr>
          <p:cNvPr id="6" name="Straight Arrow Connector 5"/>
          <p:cNvCxnSpPr/>
          <p:nvPr/>
        </p:nvCxnSpPr>
        <p:spPr>
          <a:xfrm>
            <a:off x="3302598" y="4903224"/>
            <a:ext cx="1550660" cy="435089"/>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0" name="TextBox 19"/>
          <p:cNvSpPr txBox="1"/>
          <p:nvPr/>
        </p:nvSpPr>
        <p:spPr>
          <a:xfrm>
            <a:off x="8618660" y="5209261"/>
            <a:ext cx="84991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$500</a:t>
            </a:r>
          </a:p>
        </p:txBody>
      </p:sp>
      <p:sp>
        <p:nvSpPr>
          <p:cNvPr id="21" name="TextBox 20"/>
          <p:cNvSpPr txBox="1"/>
          <p:nvPr/>
        </p:nvSpPr>
        <p:spPr>
          <a:xfrm>
            <a:off x="10933347" y="5200296"/>
            <a:ext cx="824265"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$500</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885725" y="4964986"/>
            <a:ext cx="1019044" cy="37332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3975802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up)">
                                      <p:cBhvr>
                                        <p:cTn id="21" dur="1000"/>
                                        <p:tgtEl>
                                          <p:spTgt spid="2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left)">
                                      <p:cBhvr>
                                        <p:cTn id="29" dur="1000"/>
                                        <p:tgtEl>
                                          <p:spTgt spid="6"/>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1000"/>
                                        <p:tgtEl>
                                          <p:spTgt spid="22"/>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3500"/>
                            </p:stCondLst>
                            <p:childTnLst>
                              <p:par>
                                <p:cTn id="48" presetID="22" presetClass="entr" presetSubtype="8"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1000"/>
                                        <p:tgtEl>
                                          <p:spTgt spid="23"/>
                                        </p:tgtEl>
                                      </p:cBhvr>
                                    </p:animEffect>
                                  </p:childTnLst>
                                </p:cTn>
                              </p:par>
                            </p:childTnLst>
                          </p:cTn>
                        </p:par>
                        <p:par>
                          <p:cTn id="51" fill="hold">
                            <p:stCondLst>
                              <p:cond delay="4500"/>
                            </p:stCondLst>
                            <p:childTnLst>
                              <p:par>
                                <p:cTn id="52" presetID="10"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4" grpId="0"/>
      <p:bldP spid="20" grpId="0"/>
      <p:bldP spid="21" grpId="0"/>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1 (2</a:t>
            </a:r>
            <a:r>
              <a:rPr lang="en-US" sz="6000" b="1" u="sng" baseline="30000" dirty="0">
                <a:solidFill>
                  <a:srgbClr val="101820"/>
                </a:solidFill>
                <a:latin typeface="Helvetica-Normal" pitchFamily="2" charset="0"/>
              </a:rPr>
              <a:t>nd</a:t>
            </a:r>
            <a:r>
              <a:rPr lang="en-US" sz="6000" b="1" u="sng" dirty="0">
                <a:solidFill>
                  <a:srgbClr val="101820"/>
                </a:solidFill>
                <a:latin typeface="Helvetica-Normal" pitchFamily="2" charset="0"/>
              </a:rPr>
              <a:t> Line)</a:t>
            </a:r>
          </a:p>
        </p:txBody>
      </p:sp>
      <p:sp>
        <p:nvSpPr>
          <p:cNvPr id="11" name="TextBox 10"/>
          <p:cNvSpPr txBox="1"/>
          <p:nvPr/>
        </p:nvSpPr>
        <p:spPr>
          <a:xfrm>
            <a:off x="65144" y="1079500"/>
            <a:ext cx="4587538"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You are hungry. You need to eat.</a:t>
            </a:r>
          </a:p>
        </p:txBody>
      </p:sp>
      <p:sp>
        <p:nvSpPr>
          <p:cNvPr id="13" name="TextBox 12"/>
          <p:cNvSpPr txBox="1"/>
          <p:nvPr/>
        </p:nvSpPr>
        <p:spPr>
          <a:xfrm>
            <a:off x="9452758" y="1353789"/>
            <a:ext cx="2523002" cy="1802144"/>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Groceries</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$500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84991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$500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18739" y="1188026"/>
            <a:ext cx="1781614" cy="2133669"/>
          </a:xfrm>
          <a:prstGeom prst="rect">
            <a:avLst/>
          </a:prstGeom>
          <a:effectLst>
            <a:outerShdw blurRad="76200" dist="139700" dir="2700000" algn="tl" rotWithShape="0">
              <a:prstClr val="black">
                <a:alpha val="40000"/>
              </a:prstClr>
            </a:outerShdw>
          </a:effectLst>
        </p:spPr>
      </p:pic>
    </p:spTree>
    <p:extLst>
      <p:ext uri="{BB962C8B-B14F-4D97-AF65-F5344CB8AC3E}">
        <p14:creationId xmlns:p14="http://schemas.microsoft.com/office/powerpoint/2010/main" val="2788519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ppt_w</p:attrName>
                                        </p:attrNameLst>
                                      </p:cBhvr>
                                      <p:tavLst>
                                        <p:tav tm="0" fmla="#ppt_w*sin(2.5*pi*$)">
                                          <p:val>
                                            <p:fltVal val="0"/>
                                          </p:val>
                                        </p:tav>
                                        <p:tav tm="100000">
                                          <p:val>
                                            <p:fltVal val="1"/>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500"/>
                            </p:stCondLst>
                            <p:childTnLst>
                              <p:par>
                                <p:cTn id="25" presetID="22" presetClass="entr" presetSubtype="1"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up)">
                                      <p:cBhvr>
                                        <p:cTn id="27" dur="1000"/>
                                        <p:tgtEl>
                                          <p:spTgt spid="25"/>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2000"/>
                            </p:stCondLst>
                            <p:childTnLst>
                              <p:par>
                                <p:cTn id="33" presetID="22" presetClass="entr" presetSubtype="8" fill="hold" nodeType="after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1000"/>
                                        <p:tgtEl>
                                          <p:spTgt spid="27"/>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500"/>
                            </p:stCondLst>
                            <p:childTnLst>
                              <p:par>
                                <p:cTn id="46" presetID="22" presetClass="entr" presetSubtype="1" fill="hold" nodeType="after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wipe(up)">
                                      <p:cBhvr>
                                        <p:cTn id="48" dur="1000"/>
                                        <p:tgtEl>
                                          <p:spTgt spid="22"/>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2000"/>
                            </p:stCondLst>
                            <p:childTnLst>
                              <p:par>
                                <p:cTn id="54" presetID="22" presetClass="entr" presetSubtype="8"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wipe(left)">
                                      <p:cBhvr>
                                        <p:cTn id="56" dur="1000"/>
                                        <p:tgtEl>
                                          <p:spTgt spid="23"/>
                                        </p:tgtEl>
                                      </p:cBhvr>
                                    </p:animEffect>
                                  </p:childTnLst>
                                </p:cTn>
                              </p:par>
                            </p:childTnLst>
                          </p:cTn>
                        </p:par>
                        <p:par>
                          <p:cTn id="57" fill="hold">
                            <p:stCondLst>
                              <p:cond delay="3000"/>
                            </p:stCondLst>
                            <p:childTnLst>
                              <p:par>
                                <p:cTn id="58" presetID="10"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9452758" y="1757547"/>
            <a:ext cx="2523002" cy="1802144"/>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Brand Name</a:t>
            </a:r>
          </a:p>
        </p:txBody>
      </p:sp>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1 (3rd Line)</a:t>
            </a:r>
          </a:p>
        </p:txBody>
      </p:sp>
      <p:sp>
        <p:nvSpPr>
          <p:cNvPr id="11" name="TextBox 10"/>
          <p:cNvSpPr txBox="1"/>
          <p:nvPr/>
        </p:nvSpPr>
        <p:spPr>
          <a:xfrm>
            <a:off x="65144" y="1079500"/>
            <a:ext cx="5457115"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707886"/>
          </a:xfrm>
          <a:prstGeom prst="rect">
            <a:avLst/>
          </a:prstGeom>
          <a:noFill/>
        </p:spPr>
        <p:txBody>
          <a:bodyPr wrap="square" rtlCol="0">
            <a:spAutoFit/>
          </a:bodyPr>
          <a:lstStyle/>
          <a:p>
            <a:r>
              <a:rPr lang="en-US" sz="4000" i="1" dirty="0">
                <a:solidFill>
                  <a:srgbClr val="426DA9"/>
                </a:solidFill>
              </a:rPr>
              <a:t>You need some clothing.</a:t>
            </a:r>
          </a:p>
        </p:txBody>
      </p:sp>
      <p:sp>
        <p:nvSpPr>
          <p:cNvPr id="13" name="TextBox 12"/>
          <p:cNvSpPr txBox="1"/>
          <p:nvPr/>
        </p:nvSpPr>
        <p:spPr>
          <a:xfrm>
            <a:off x="9452758" y="154381"/>
            <a:ext cx="2523002" cy="1802144"/>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Thrift Store</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EITHER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either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$25</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663964" cy="523220"/>
          </a:xfrm>
          <a:prstGeom prst="rect">
            <a:avLst/>
          </a:prstGeom>
          <a:noFill/>
        </p:spPr>
        <p:txBody>
          <a:bodyPr wrap="none" rtlCol="0">
            <a:spAutoFit/>
          </a:bodyPr>
          <a:lstStyle/>
          <a:p>
            <a:r>
              <a:rPr lang="en-US" sz="2800" b="1" dirty="0">
                <a:solidFill>
                  <a:schemeClr val="accent1">
                    <a:lumMod val="50000"/>
                  </a:schemeClr>
                </a:solidFill>
                <a:latin typeface="Brush Script MT" panose="03060802040406070304" pitchFamily="66" charset="0"/>
              </a:rPr>
              <a:t>$25</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chemeClr val="accent1">
                    <a:lumMod val="50000"/>
                  </a:schemeClr>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chemeClr val="accent1">
                    <a:lumMod val="50000"/>
                  </a:schemeClr>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chemeClr val="accent1">
                    <a:lumMod val="50000"/>
                  </a:schemeClr>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9" name="TextBox 28"/>
          <p:cNvSpPr txBox="1"/>
          <p:nvPr/>
        </p:nvSpPr>
        <p:spPr>
          <a:xfrm>
            <a:off x="6764131" y="5242911"/>
            <a:ext cx="1640257" cy="523220"/>
          </a:xfrm>
          <a:prstGeom prst="rect">
            <a:avLst/>
          </a:prstGeom>
          <a:noFill/>
        </p:spPr>
        <p:txBody>
          <a:bodyPr wrap="none" rtlCol="0">
            <a:spAutoFit/>
          </a:bodyPr>
          <a:lstStyle/>
          <a:p>
            <a:r>
              <a:rPr lang="en-US" sz="2800" b="1" dirty="0">
                <a:solidFill>
                  <a:schemeClr val="accent1">
                    <a:lumMod val="50000"/>
                  </a:schemeClr>
                </a:solidFill>
                <a:latin typeface="Brush Script MT" panose="03060802040406070304" pitchFamily="66" charset="0"/>
              </a:rPr>
              <a:t>Thrift Store</a:t>
            </a:r>
          </a:p>
        </p:txBody>
      </p:sp>
      <p:cxnSp>
        <p:nvCxnSpPr>
          <p:cNvPr id="30" name="Straight Arrow Connector 29"/>
          <p:cNvCxnSpPr/>
          <p:nvPr/>
        </p:nvCxnSpPr>
        <p:spPr>
          <a:xfrm flipH="1">
            <a:off x="8193974" y="5015271"/>
            <a:ext cx="849645" cy="439814"/>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1161631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2000"/>
                                        <p:tgtEl>
                                          <p:spTgt spid="13"/>
                                        </p:tgtEl>
                                      </p:cBhvr>
                                    </p:animEffect>
                                  </p:childTnLst>
                                </p:cTn>
                              </p:par>
                            </p:childTnLst>
                          </p:cTn>
                        </p:par>
                        <p:par>
                          <p:cTn id="13" fill="hold">
                            <p:stCondLst>
                              <p:cond delay="2000"/>
                            </p:stCondLst>
                            <p:childTnLst>
                              <p:par>
                                <p:cTn id="14" presetID="10" presetClass="entr" presetSubtype="0"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2000"/>
                                        <p:tgtEl>
                                          <p:spTgt spid="2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up)">
                                      <p:cBhvr>
                                        <p:cTn id="25" dur="1000"/>
                                        <p:tgtEl>
                                          <p:spTgt spid="25"/>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wipe(left)">
                                      <p:cBhvr>
                                        <p:cTn id="33" dur="1000"/>
                                        <p:tgtEl>
                                          <p:spTgt spid="2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500"/>
                            </p:stCondLst>
                            <p:childTnLst>
                              <p:par>
                                <p:cTn id="44" presetID="22" presetClass="entr" presetSubtype="2" fill="hold"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right)">
                                      <p:cBhvr>
                                        <p:cTn id="46" dur="1000"/>
                                        <p:tgtEl>
                                          <p:spTgt spid="30"/>
                                        </p:tgtEl>
                                      </p:cBhvr>
                                    </p:animEffect>
                                  </p:childTnLst>
                                </p:cTn>
                              </p:par>
                            </p:childTnLst>
                          </p:cTn>
                        </p:par>
                        <p:par>
                          <p:cTn id="47" fill="hold">
                            <p:stCondLst>
                              <p:cond delay="1500"/>
                            </p:stCondLst>
                            <p:childTnLst>
                              <p:par>
                                <p:cTn id="48" presetID="10" presetClass="entr" presetSubtype="0"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childTnLst>
                          </p:cTn>
                        </p:par>
                        <p:par>
                          <p:cTn id="51" fill="hold">
                            <p:stCondLst>
                              <p:cond delay="2000"/>
                            </p:stCondLst>
                            <p:childTnLst>
                              <p:par>
                                <p:cTn id="52" presetID="22" presetClass="entr" presetSubtype="1" fill="hold"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wipe(up)">
                                      <p:cBhvr>
                                        <p:cTn id="54" dur="1000"/>
                                        <p:tgtEl>
                                          <p:spTgt spid="22"/>
                                        </p:tgtEl>
                                      </p:cBhvr>
                                    </p:animEffect>
                                  </p:childTnLst>
                                </p:cTn>
                              </p:par>
                            </p:childTnLst>
                          </p:cTn>
                        </p:par>
                        <p:par>
                          <p:cTn id="55" fill="hold">
                            <p:stCondLst>
                              <p:cond delay="3000"/>
                            </p:stCondLst>
                            <p:childTnLst>
                              <p:par>
                                <p:cTn id="56" presetID="10" presetClass="entr" presetSubtype="0"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childTnLst>
                          </p:cTn>
                        </p:par>
                        <p:par>
                          <p:cTn id="59" fill="hold">
                            <p:stCondLst>
                              <p:cond delay="3500"/>
                            </p:stCondLst>
                            <p:childTnLst>
                              <p:par>
                                <p:cTn id="60" presetID="22" presetClass="entr" presetSubtype="8" fill="hold" nodeType="after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wipe(left)">
                                      <p:cBhvr>
                                        <p:cTn id="62" dur="1000"/>
                                        <p:tgtEl>
                                          <p:spTgt spid="23"/>
                                        </p:tgtEl>
                                      </p:cBhvr>
                                    </p:animEffect>
                                  </p:childTnLst>
                                </p:cTn>
                              </p:par>
                            </p:childTnLst>
                          </p:cTn>
                        </p:par>
                        <p:par>
                          <p:cTn id="63" fill="hold">
                            <p:stCondLst>
                              <p:cond delay="4500"/>
                            </p:stCondLst>
                            <p:childTnLst>
                              <p:par>
                                <p:cTn id="64" presetID="10" presetClass="entr" presetSubtype="0"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2" grpId="0"/>
      <p:bldP spid="13" grpId="0" animBg="1"/>
      <p:bldP spid="17" grpId="0"/>
      <p:bldP spid="18" grpId="0"/>
      <p:bldP spid="20" grpId="0"/>
      <p:bldP spid="21" grpId="0"/>
      <p:bldP spid="24" grpId="0"/>
      <p:bldP spid="26" grpId="0"/>
      <p:bldP spid="2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2</a:t>
            </a:r>
          </a:p>
        </p:txBody>
      </p:sp>
      <p:sp>
        <p:nvSpPr>
          <p:cNvPr id="11" name="TextBox 10"/>
          <p:cNvSpPr txBox="1"/>
          <p:nvPr/>
        </p:nvSpPr>
        <p:spPr>
          <a:xfrm>
            <a:off x="65144" y="1079500"/>
            <a:ext cx="4596503" cy="707886"/>
          </a:xfrm>
          <a:prstGeom prst="rect">
            <a:avLst/>
          </a:prstGeom>
          <a:noFill/>
        </p:spPr>
        <p:txBody>
          <a:bodyPr wrap="square" rtlCol="0">
            <a:spAutoFit/>
          </a:bodyPr>
          <a:lstStyle/>
          <a:p>
            <a:r>
              <a:rPr lang="en-US" sz="4000" b="1" u="sng" dirty="0">
                <a:solidFill>
                  <a:schemeClr val="accent1">
                    <a:lumMod val="75000"/>
                  </a:schemeClr>
                </a:solidFill>
              </a:rPr>
              <a:t>What’s Happening:</a:t>
            </a:r>
          </a:p>
        </p:txBody>
      </p:sp>
      <p:sp>
        <p:nvSpPr>
          <p:cNvPr id="12" name="TextBox 11"/>
          <p:cNvSpPr txBox="1"/>
          <p:nvPr/>
        </p:nvSpPr>
        <p:spPr>
          <a:xfrm>
            <a:off x="66932" y="1651455"/>
            <a:ext cx="8431609" cy="1323439"/>
          </a:xfrm>
          <a:prstGeom prst="rect">
            <a:avLst/>
          </a:prstGeom>
          <a:noFill/>
        </p:spPr>
        <p:txBody>
          <a:bodyPr wrap="square" rtlCol="0">
            <a:spAutoFit/>
          </a:bodyPr>
          <a:lstStyle/>
          <a:p>
            <a:r>
              <a:rPr lang="en-US" sz="4000" i="1" dirty="0">
                <a:solidFill>
                  <a:srgbClr val="426DA9"/>
                </a:solidFill>
              </a:rPr>
              <a:t>You just met someone special for your EPIC Homecoming Date!</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Entertainment</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$100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76495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$100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530355" y="178766"/>
            <a:ext cx="1678369" cy="1551297"/>
          </a:xfrm>
          <a:prstGeom prst="rect">
            <a:avLst/>
          </a:prstGeom>
        </p:spPr>
      </p:pic>
    </p:spTree>
    <p:extLst>
      <p:ext uri="{BB962C8B-B14F-4D97-AF65-F5344CB8AC3E}">
        <p14:creationId xmlns:p14="http://schemas.microsoft.com/office/powerpoint/2010/main" val="423221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31"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fltVal val="0"/>
                                          </p:val>
                                        </p:tav>
                                        <p:tav tm="100000">
                                          <p:val>
                                            <p:strVal val="#ppt_w"/>
                                          </p:val>
                                        </p:tav>
                                      </p:tavLst>
                                    </p:anim>
                                    <p:anim calcmode="lin" valueType="num">
                                      <p:cBhvr>
                                        <p:cTn id="12" dur="1000" fill="hold"/>
                                        <p:tgtEl>
                                          <p:spTgt spid="2"/>
                                        </p:tgtEl>
                                        <p:attrNameLst>
                                          <p:attrName>ppt_h</p:attrName>
                                        </p:attrNameLst>
                                      </p:cBhvr>
                                      <p:tavLst>
                                        <p:tav tm="0">
                                          <p:val>
                                            <p:fltVal val="0"/>
                                          </p:val>
                                        </p:tav>
                                        <p:tav tm="100000">
                                          <p:val>
                                            <p:strVal val="#ppt_h"/>
                                          </p:val>
                                        </p:tav>
                                      </p:tavLst>
                                    </p:anim>
                                    <p:anim calcmode="lin" valueType="num">
                                      <p:cBhvr>
                                        <p:cTn id="13" dur="1000" fill="hold"/>
                                        <p:tgtEl>
                                          <p:spTgt spid="2"/>
                                        </p:tgtEl>
                                        <p:attrNameLst>
                                          <p:attrName>style.rotation</p:attrName>
                                        </p:attrNameLst>
                                      </p:cBhvr>
                                      <p:tavLst>
                                        <p:tav tm="0">
                                          <p:val>
                                            <p:fltVal val="90"/>
                                          </p:val>
                                        </p:tav>
                                        <p:tav tm="100000">
                                          <p:val>
                                            <p:fltVal val="0"/>
                                          </p:val>
                                        </p:tav>
                                      </p:tavLst>
                                    </p:anim>
                                    <p:animEffect transition="in" filter="fade">
                                      <p:cBhvr>
                                        <p:cTn id="14" dur="10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par>
                          <p:cTn id="25" fill="hold">
                            <p:stCondLst>
                              <p:cond delay="500"/>
                            </p:stCondLst>
                            <p:childTnLst>
                              <p:par>
                                <p:cTn id="26" presetID="22" presetClass="entr" presetSubtype="1"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up)">
                                      <p:cBhvr>
                                        <p:cTn id="28" dur="1000"/>
                                        <p:tgtEl>
                                          <p:spTgt spid="25"/>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left)">
                                      <p:cBhvr>
                                        <p:cTn id="36" dur="1000"/>
                                        <p:tgtEl>
                                          <p:spTgt spid="27"/>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500"/>
                            </p:stCondLst>
                            <p:childTnLst>
                              <p:par>
                                <p:cTn id="47" presetID="22" presetClass="entr" presetSubtype="1"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up)">
                                      <p:cBhvr>
                                        <p:cTn id="49" dur="1000"/>
                                        <p:tgtEl>
                                          <p:spTgt spid="22"/>
                                        </p:tgtEl>
                                      </p:cBhvr>
                                    </p:animEffect>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childTnLst>
                          </p:cTn>
                        </p:par>
                        <p:par>
                          <p:cTn id="54" fill="hold">
                            <p:stCondLst>
                              <p:cond delay="2000"/>
                            </p:stCondLst>
                            <p:childTnLst>
                              <p:par>
                                <p:cTn id="55" presetID="22" presetClass="entr" presetSubtype="8" fill="hold"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left)">
                                      <p:cBhvr>
                                        <p:cTn id="57" dur="1000"/>
                                        <p:tgtEl>
                                          <p:spTgt spid="23"/>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5</a:t>
            </a:r>
          </a:p>
        </p:txBody>
      </p:sp>
      <p:sp>
        <p:nvSpPr>
          <p:cNvPr id="11" name="TextBox 10"/>
          <p:cNvSpPr txBox="1"/>
          <p:nvPr/>
        </p:nvSpPr>
        <p:spPr>
          <a:xfrm>
            <a:off x="65144" y="1079500"/>
            <a:ext cx="4722009"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707886"/>
          </a:xfrm>
          <a:prstGeom prst="rect">
            <a:avLst/>
          </a:prstGeom>
          <a:noFill/>
        </p:spPr>
        <p:txBody>
          <a:bodyPr wrap="square" rtlCol="0">
            <a:spAutoFit/>
          </a:bodyPr>
          <a:lstStyle/>
          <a:p>
            <a:r>
              <a:rPr lang="en-US" sz="4000" i="1" dirty="0">
                <a:solidFill>
                  <a:srgbClr val="426DA9"/>
                </a:solidFill>
              </a:rPr>
              <a:t>Let’s get you to work.</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Car or Truck</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$25</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663964"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$25</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3616" y="434376"/>
            <a:ext cx="3294475" cy="3294475"/>
          </a:xfrm>
          <a:prstGeom prst="rect">
            <a:avLst/>
          </a:prstGeom>
        </p:spPr>
      </p:pic>
    </p:spTree>
    <p:extLst>
      <p:ext uri="{BB962C8B-B14F-4D97-AF65-F5344CB8AC3E}">
        <p14:creationId xmlns:p14="http://schemas.microsoft.com/office/powerpoint/2010/main" val="2513091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up)">
                                      <p:cBhvr>
                                        <p:cTn id="25" dur="1000"/>
                                        <p:tgtEl>
                                          <p:spTgt spid="22"/>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left)">
                                      <p:cBhvr>
                                        <p:cTn id="33" dur="1000"/>
                                        <p:tgtEl>
                                          <p:spTgt spid="23"/>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8" grpId="0"/>
      <p:bldP spid="20" grpId="0"/>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9318417" y="1757547"/>
            <a:ext cx="2653630" cy="1802144"/>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Car Maintenance</a:t>
            </a:r>
          </a:p>
        </p:txBody>
      </p:sp>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5</a:t>
            </a:r>
          </a:p>
        </p:txBody>
      </p:sp>
      <p:sp>
        <p:nvSpPr>
          <p:cNvPr id="11" name="TextBox 10"/>
          <p:cNvSpPr txBox="1"/>
          <p:nvPr/>
        </p:nvSpPr>
        <p:spPr>
          <a:xfrm>
            <a:off x="65144" y="1079500"/>
            <a:ext cx="4937162"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707886"/>
          </a:xfrm>
          <a:prstGeom prst="rect">
            <a:avLst/>
          </a:prstGeom>
          <a:noFill/>
        </p:spPr>
        <p:txBody>
          <a:bodyPr wrap="square" rtlCol="0">
            <a:spAutoFit/>
          </a:bodyPr>
          <a:lstStyle/>
          <a:p>
            <a:r>
              <a:rPr lang="en-US" sz="4000" i="1" dirty="0">
                <a:solidFill>
                  <a:srgbClr val="426DA9"/>
                </a:solidFill>
              </a:rPr>
              <a:t>Let’s get you to work.</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BOTH Cards</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2nd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$500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821059"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$500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31" name="TextBox 30"/>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Car or Truck</a:t>
            </a:r>
          </a:p>
        </p:txBody>
      </p:sp>
    </p:spTree>
    <p:extLst>
      <p:ext uri="{BB962C8B-B14F-4D97-AF65-F5344CB8AC3E}">
        <p14:creationId xmlns:p14="http://schemas.microsoft.com/office/powerpoint/2010/main" val="181803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grpId="0" nodeType="withEffect">
                                  <p:stCondLst>
                                    <p:cond delay="0"/>
                                  </p:stCondLst>
                                  <p:childTnLst>
                                    <p:animMotion origin="layout" path="M 0 0 L 0 -0.25 E" pathEditMode="relative" ptsTypes="">
                                      <p:cBhvr>
                                        <p:cTn id="6" dur="2000" fill="hold"/>
                                        <p:tgtEl>
                                          <p:spTgt spid="31"/>
                                        </p:tgtEl>
                                        <p:attrNameLst>
                                          <p:attrName>ppt_x</p:attrName>
                                          <p:attrName>ppt_y</p:attrName>
                                        </p:attrNameLst>
                                      </p:cBhvr>
                                    </p:animMotion>
                                  </p:childTnLst>
                                </p:cTn>
                              </p:par>
                            </p:childTnLst>
                          </p:cTn>
                        </p:par>
                        <p:par>
                          <p:cTn id="7" fill="hold">
                            <p:stCondLst>
                              <p:cond delay="2000"/>
                            </p:stCondLst>
                            <p:childTnLst>
                              <p:par>
                                <p:cTn id="8" presetID="10" presetClass="entr" presetSubtype="0" fill="hold" grpId="0" nodeType="after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2000"/>
                                        <p:tgtEl>
                                          <p:spTgt spid="2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500"/>
                            </p:stCondLst>
                            <p:childTnLst>
                              <p:par>
                                <p:cTn id="17" presetID="22" presetClass="entr" presetSubtype="1"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up)">
                                      <p:cBhvr>
                                        <p:cTn id="19" dur="1000"/>
                                        <p:tgtEl>
                                          <p:spTgt spid="25"/>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ipe(left)">
                                      <p:cBhvr>
                                        <p:cTn id="27" dur="1000"/>
                                        <p:tgtEl>
                                          <p:spTgt spid="2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childTnLst>
                          </p:cTn>
                        </p:par>
                        <p:par>
                          <p:cTn id="37" fill="hold">
                            <p:stCondLst>
                              <p:cond delay="500"/>
                            </p:stCondLst>
                            <p:childTnLst>
                              <p:par>
                                <p:cTn id="38" presetID="22" presetClass="entr" presetSubtype="1"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up)">
                                      <p:cBhvr>
                                        <p:cTn id="40" dur="1000"/>
                                        <p:tgtEl>
                                          <p:spTgt spid="22"/>
                                        </p:tgtEl>
                                      </p:cBhvr>
                                    </p:animEffect>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par>
                          <p:cTn id="45" fill="hold">
                            <p:stCondLst>
                              <p:cond delay="2000"/>
                            </p:stCondLst>
                            <p:childTnLst>
                              <p:par>
                                <p:cTn id="46" presetID="22" presetClass="entr" presetSubtype="8"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1000"/>
                                        <p:tgtEl>
                                          <p:spTgt spid="23"/>
                                        </p:tgtEl>
                                      </p:cBhvr>
                                    </p:animEffect>
                                  </p:childTnLst>
                                </p:cTn>
                              </p:par>
                            </p:childTnLst>
                          </p:cTn>
                        </p:par>
                        <p:par>
                          <p:cTn id="49" fill="hold">
                            <p:stCondLst>
                              <p:cond delay="3000"/>
                            </p:stCondLst>
                            <p:childTnLst>
                              <p:par>
                                <p:cTn id="50" presetID="10" presetClass="entr" presetSubtype="0"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7" grpId="0"/>
      <p:bldP spid="18" grpId="0"/>
      <p:bldP spid="20" grpId="0"/>
      <p:bldP spid="21" grpId="0"/>
      <p:bldP spid="24" grpId="0"/>
      <p:bldP spid="26" grpId="0"/>
      <p:bldP spid="3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6</a:t>
            </a:r>
          </a:p>
        </p:txBody>
      </p:sp>
      <p:sp>
        <p:nvSpPr>
          <p:cNvPr id="11" name="TextBox 10"/>
          <p:cNvSpPr txBox="1"/>
          <p:nvPr/>
        </p:nvSpPr>
        <p:spPr>
          <a:xfrm>
            <a:off x="65144" y="1079500"/>
            <a:ext cx="5188174" cy="707886"/>
          </a:xfrm>
          <a:prstGeom prst="rect">
            <a:avLst/>
          </a:prstGeom>
          <a:noFill/>
        </p:spPr>
        <p:txBody>
          <a:bodyPr wrap="square" rtlCol="0">
            <a:spAutoFit/>
          </a:bodyPr>
          <a:lstStyle/>
          <a:p>
            <a:r>
              <a:rPr lang="en-US" sz="4000" b="1" u="sng" dirty="0">
                <a:solidFill>
                  <a:schemeClr val="accent1">
                    <a:lumMod val="75000"/>
                  </a:schemeClr>
                </a:solidFill>
              </a:rPr>
              <a:t>What’s Happening:</a:t>
            </a:r>
          </a:p>
        </p:txBody>
      </p:sp>
      <p:sp>
        <p:nvSpPr>
          <p:cNvPr id="12" name="TextBox 11"/>
          <p:cNvSpPr txBox="1"/>
          <p:nvPr/>
        </p:nvSpPr>
        <p:spPr>
          <a:xfrm>
            <a:off x="66932" y="1651455"/>
            <a:ext cx="7226753" cy="707886"/>
          </a:xfrm>
          <a:prstGeom prst="rect">
            <a:avLst/>
          </a:prstGeom>
          <a:noFill/>
        </p:spPr>
        <p:txBody>
          <a:bodyPr wrap="square" rtlCol="0">
            <a:spAutoFit/>
          </a:bodyPr>
          <a:lstStyle/>
          <a:p>
            <a:r>
              <a:rPr lang="en-US" sz="4000" i="1" dirty="0">
                <a:solidFill>
                  <a:srgbClr val="426DA9"/>
                </a:solidFill>
              </a:rPr>
              <a:t>Time to go shopping</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Car or Truck</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3616" y="434376"/>
            <a:ext cx="3294475" cy="3294475"/>
          </a:xfrm>
          <a:prstGeom prst="rect">
            <a:avLst/>
          </a:prstGeom>
        </p:spPr>
      </p:pic>
    </p:spTree>
    <p:extLst>
      <p:ext uri="{BB962C8B-B14F-4D97-AF65-F5344CB8AC3E}">
        <p14:creationId xmlns:p14="http://schemas.microsoft.com/office/powerpoint/2010/main" val="1057248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up)">
                                      <p:cBhvr>
                                        <p:cTn id="24" dur="1000"/>
                                        <p:tgtEl>
                                          <p:spTgt spid="22"/>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1000"/>
                                        <p:tgtEl>
                                          <p:spTgt spid="23"/>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8" grpId="0"/>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9318417" y="1757547"/>
            <a:ext cx="2653630" cy="1802144"/>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Gasoline</a:t>
            </a:r>
          </a:p>
        </p:txBody>
      </p:sp>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6</a:t>
            </a:r>
          </a:p>
        </p:txBody>
      </p:sp>
      <p:sp>
        <p:nvSpPr>
          <p:cNvPr id="11" name="TextBox 10"/>
          <p:cNvSpPr txBox="1"/>
          <p:nvPr/>
        </p:nvSpPr>
        <p:spPr>
          <a:xfrm>
            <a:off x="65144" y="1079500"/>
            <a:ext cx="5103420" cy="707886"/>
          </a:xfrm>
          <a:prstGeom prst="rect">
            <a:avLst/>
          </a:prstGeom>
          <a:noFill/>
        </p:spPr>
        <p:txBody>
          <a:bodyPr wrap="square" rtlCol="0">
            <a:spAutoFit/>
          </a:bodyPr>
          <a:lstStyle/>
          <a:p>
            <a:r>
              <a:rPr lang="en-US" sz="4000" b="1" u="sng" dirty="0">
                <a:solidFill>
                  <a:schemeClr val="accent1">
                    <a:lumMod val="75000"/>
                  </a:schemeClr>
                </a:solidFill>
              </a:rPr>
              <a:t>What’s Happening:</a:t>
            </a:r>
          </a:p>
        </p:txBody>
      </p:sp>
      <p:sp>
        <p:nvSpPr>
          <p:cNvPr id="12" name="TextBox 11"/>
          <p:cNvSpPr txBox="1"/>
          <p:nvPr/>
        </p:nvSpPr>
        <p:spPr>
          <a:xfrm>
            <a:off x="66932" y="1651455"/>
            <a:ext cx="7226753" cy="707886"/>
          </a:xfrm>
          <a:prstGeom prst="rect">
            <a:avLst/>
          </a:prstGeom>
          <a:noFill/>
        </p:spPr>
        <p:txBody>
          <a:bodyPr wrap="square" rtlCol="0">
            <a:spAutoFit/>
          </a:bodyPr>
          <a:lstStyle/>
          <a:p>
            <a:r>
              <a:rPr lang="en-US" sz="4000" i="1" dirty="0">
                <a:solidFill>
                  <a:srgbClr val="426DA9"/>
                </a:solidFill>
              </a:rPr>
              <a:t>Time to go shopping</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BOTH Cards</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2nd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$100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76495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$100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31" name="TextBox 30"/>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Car or Truck</a:t>
            </a:r>
          </a:p>
        </p:txBody>
      </p:sp>
    </p:spTree>
    <p:extLst>
      <p:ext uri="{BB962C8B-B14F-4D97-AF65-F5344CB8AC3E}">
        <p14:creationId xmlns:p14="http://schemas.microsoft.com/office/powerpoint/2010/main" val="1533822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grpId="0" nodeType="withEffect">
                                  <p:stCondLst>
                                    <p:cond delay="0"/>
                                  </p:stCondLst>
                                  <p:childTnLst>
                                    <p:animMotion origin="layout" path="M 0 0 L 0 -0.25 E" pathEditMode="relative" ptsTypes="">
                                      <p:cBhvr>
                                        <p:cTn id="6" dur="2000" fill="hold"/>
                                        <p:tgtEl>
                                          <p:spTgt spid="31"/>
                                        </p:tgtEl>
                                        <p:attrNameLst>
                                          <p:attrName>ppt_x</p:attrName>
                                          <p:attrName>ppt_y</p:attrName>
                                        </p:attrNameLst>
                                      </p:cBhvr>
                                    </p:animMotion>
                                  </p:childTnLst>
                                </p:cTn>
                              </p:par>
                            </p:childTnLst>
                          </p:cTn>
                        </p:par>
                        <p:par>
                          <p:cTn id="7" fill="hold">
                            <p:stCondLst>
                              <p:cond delay="2000"/>
                            </p:stCondLst>
                            <p:childTnLst>
                              <p:par>
                                <p:cTn id="8" presetID="10" presetClass="entr" presetSubtype="0" fill="hold" grpId="0" nodeType="after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2000"/>
                                        <p:tgtEl>
                                          <p:spTgt spid="2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500"/>
                            </p:stCondLst>
                            <p:childTnLst>
                              <p:par>
                                <p:cTn id="17" presetID="22" presetClass="entr" presetSubtype="1"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up)">
                                      <p:cBhvr>
                                        <p:cTn id="19" dur="1000"/>
                                        <p:tgtEl>
                                          <p:spTgt spid="25"/>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ipe(left)">
                                      <p:cBhvr>
                                        <p:cTn id="27" dur="1000"/>
                                        <p:tgtEl>
                                          <p:spTgt spid="2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childTnLst>
                          </p:cTn>
                        </p:par>
                        <p:par>
                          <p:cTn id="37" fill="hold">
                            <p:stCondLst>
                              <p:cond delay="500"/>
                            </p:stCondLst>
                            <p:childTnLst>
                              <p:par>
                                <p:cTn id="38" presetID="22" presetClass="entr" presetSubtype="1"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up)">
                                      <p:cBhvr>
                                        <p:cTn id="40" dur="1000"/>
                                        <p:tgtEl>
                                          <p:spTgt spid="22"/>
                                        </p:tgtEl>
                                      </p:cBhvr>
                                    </p:animEffect>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par>
                          <p:cTn id="45" fill="hold">
                            <p:stCondLst>
                              <p:cond delay="2000"/>
                            </p:stCondLst>
                            <p:childTnLst>
                              <p:par>
                                <p:cTn id="46" presetID="22" presetClass="entr" presetSubtype="8"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1000"/>
                                        <p:tgtEl>
                                          <p:spTgt spid="23"/>
                                        </p:tgtEl>
                                      </p:cBhvr>
                                    </p:animEffect>
                                  </p:childTnLst>
                                </p:cTn>
                              </p:par>
                            </p:childTnLst>
                          </p:cTn>
                        </p:par>
                        <p:par>
                          <p:cTn id="49" fill="hold">
                            <p:stCondLst>
                              <p:cond delay="3000"/>
                            </p:stCondLst>
                            <p:childTnLst>
                              <p:par>
                                <p:cTn id="50" presetID="10" presetClass="entr" presetSubtype="0"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7" grpId="0"/>
      <p:bldP spid="18" grpId="0"/>
      <p:bldP spid="20" grpId="0"/>
      <p:bldP spid="21" grpId="0"/>
      <p:bldP spid="24" grpId="0"/>
      <p:bldP spid="26" grpId="0"/>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7</a:t>
            </a:r>
          </a:p>
        </p:txBody>
      </p:sp>
      <p:sp>
        <p:nvSpPr>
          <p:cNvPr id="11" name="TextBox 10"/>
          <p:cNvSpPr txBox="1"/>
          <p:nvPr/>
        </p:nvSpPr>
        <p:spPr>
          <a:xfrm>
            <a:off x="65144" y="1079500"/>
            <a:ext cx="5174670"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707886"/>
          </a:xfrm>
          <a:prstGeom prst="rect">
            <a:avLst/>
          </a:prstGeom>
          <a:noFill/>
        </p:spPr>
        <p:txBody>
          <a:bodyPr wrap="square" rtlCol="0">
            <a:spAutoFit/>
          </a:bodyPr>
          <a:lstStyle/>
          <a:p>
            <a:r>
              <a:rPr lang="en-US" sz="4000" i="1" dirty="0">
                <a:solidFill>
                  <a:srgbClr val="426DA9"/>
                </a:solidFill>
              </a:rPr>
              <a:t>Happy Birthday!</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Giving Gifts</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+$200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+$50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9770568" y="5209261"/>
            <a:ext cx="663964"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$50</a:t>
            </a:r>
          </a:p>
        </p:txBody>
      </p:sp>
      <p:sp>
        <p:nvSpPr>
          <p:cNvPr id="21" name="TextBox 20"/>
          <p:cNvSpPr txBox="1"/>
          <p:nvPr/>
        </p:nvSpPr>
        <p:spPr>
          <a:xfrm>
            <a:off x="109808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a:off x="9043617" y="5005376"/>
            <a:ext cx="726951"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10509661" y="5445188"/>
            <a:ext cx="442608"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3664682" y="5219156"/>
            <a:ext cx="824265"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$200</a:t>
            </a:r>
          </a:p>
        </p:txBody>
      </p:sp>
      <p:cxnSp>
        <p:nvCxnSpPr>
          <p:cNvPr id="25" name="Straight Arrow Connector 24"/>
          <p:cNvCxnSpPr/>
          <p:nvPr/>
        </p:nvCxnSpPr>
        <p:spPr>
          <a:xfrm>
            <a:off x="3020858" y="5015271"/>
            <a:ext cx="643824" cy="323042"/>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8683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4500747" y="5455085"/>
            <a:ext cx="357507"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24601" y="1139162"/>
            <a:ext cx="3219016" cy="2142657"/>
          </a:xfrm>
          <a:prstGeom prst="rect">
            <a:avLst/>
          </a:prstGeom>
          <a:effectLst>
            <a:softEdge rad="127000"/>
          </a:effectLst>
        </p:spPr>
      </p:pic>
    </p:spTree>
    <p:extLst>
      <p:ext uri="{BB962C8B-B14F-4D97-AF65-F5344CB8AC3E}">
        <p14:creationId xmlns:p14="http://schemas.microsoft.com/office/powerpoint/2010/main" val="261108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1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up)">
                                      <p:cBhvr>
                                        <p:cTn id="25" dur="1000"/>
                                        <p:tgtEl>
                                          <p:spTgt spid="25"/>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wipe(left)">
                                      <p:cBhvr>
                                        <p:cTn id="33" dur="1000"/>
                                        <p:tgtEl>
                                          <p:spTgt spid="2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500"/>
                            </p:stCondLst>
                            <p:childTnLst>
                              <p:par>
                                <p:cTn id="44" presetID="22" presetClass="entr" presetSubtype="1"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up)">
                                      <p:cBhvr>
                                        <p:cTn id="46" dur="1000"/>
                                        <p:tgtEl>
                                          <p:spTgt spid="22"/>
                                        </p:tgtEl>
                                      </p:cBhvr>
                                    </p:animEffect>
                                  </p:childTnLst>
                                </p:cTn>
                              </p:par>
                            </p:childTnLst>
                          </p:cTn>
                        </p:par>
                        <p:par>
                          <p:cTn id="47" fill="hold">
                            <p:stCondLst>
                              <p:cond delay="1500"/>
                            </p:stCondLst>
                            <p:childTnLst>
                              <p:par>
                                <p:cTn id="48" presetID="10" presetClass="entr" presetSubtype="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childTnLst>
                          </p:cTn>
                        </p:par>
                        <p:par>
                          <p:cTn id="51" fill="hold">
                            <p:stCondLst>
                              <p:cond delay="2000"/>
                            </p:stCondLst>
                            <p:childTnLst>
                              <p:par>
                                <p:cTn id="52" presetID="22" presetClass="entr" presetSubtype="8"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wipe(left)">
                                      <p:cBhvr>
                                        <p:cTn id="54" dur="1000"/>
                                        <p:tgtEl>
                                          <p:spTgt spid="23"/>
                                        </p:tgtEl>
                                      </p:cBhvr>
                                    </p:animEffect>
                                  </p:childTnLst>
                                </p:cTn>
                              </p:par>
                            </p:childTnLst>
                          </p:cTn>
                        </p:par>
                        <p:par>
                          <p:cTn id="55" fill="hold">
                            <p:stCondLst>
                              <p:cond delay="3000"/>
                            </p:stCondLst>
                            <p:childTnLst>
                              <p:par>
                                <p:cTn id="56" presetID="10" presetClass="entr" presetSubtype="0"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8</a:t>
            </a:r>
          </a:p>
        </p:txBody>
      </p:sp>
      <p:sp>
        <p:nvSpPr>
          <p:cNvPr id="11" name="TextBox 10"/>
          <p:cNvSpPr txBox="1"/>
          <p:nvPr/>
        </p:nvSpPr>
        <p:spPr>
          <a:xfrm>
            <a:off x="65144" y="1079500"/>
            <a:ext cx="5358503"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Overate and think a DIET might be a doubly good idea</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EVERYONE</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+$50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sp>
        <p:nvSpPr>
          <p:cNvPr id="24" name="TextBox 23"/>
          <p:cNvSpPr txBox="1"/>
          <p:nvPr/>
        </p:nvSpPr>
        <p:spPr>
          <a:xfrm>
            <a:off x="3664682" y="5219156"/>
            <a:ext cx="663964"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$50</a:t>
            </a:r>
          </a:p>
        </p:txBody>
      </p:sp>
      <p:cxnSp>
        <p:nvCxnSpPr>
          <p:cNvPr id="25" name="Straight Arrow Connector 24"/>
          <p:cNvCxnSpPr/>
          <p:nvPr/>
        </p:nvCxnSpPr>
        <p:spPr>
          <a:xfrm>
            <a:off x="3020858" y="5015271"/>
            <a:ext cx="643824" cy="323042"/>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8683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4500747" y="5455085"/>
            <a:ext cx="357507"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73829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up)">
                                      <p:cBhvr>
                                        <p:cTn id="20" dur="1000"/>
                                        <p:tgtEl>
                                          <p:spTgt spid="25"/>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1000"/>
                                        <p:tgtEl>
                                          <p:spTgt spid="27"/>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17" grpId="0"/>
      <p:bldP spid="24" grpId="0"/>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9</a:t>
            </a:r>
          </a:p>
        </p:txBody>
      </p:sp>
      <p:sp>
        <p:nvSpPr>
          <p:cNvPr id="11" name="TextBox 10"/>
          <p:cNvSpPr txBox="1"/>
          <p:nvPr/>
        </p:nvSpPr>
        <p:spPr>
          <a:xfrm>
            <a:off x="65144" y="1079500"/>
            <a:ext cx="5008880"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8736409" cy="1323439"/>
          </a:xfrm>
          <a:prstGeom prst="rect">
            <a:avLst/>
          </a:prstGeom>
          <a:noFill/>
        </p:spPr>
        <p:txBody>
          <a:bodyPr wrap="square" rtlCol="0">
            <a:spAutoFit/>
          </a:bodyPr>
          <a:lstStyle/>
          <a:p>
            <a:r>
              <a:rPr lang="en-US" sz="4000" i="1" dirty="0">
                <a:solidFill>
                  <a:srgbClr val="426DA9"/>
                </a:solidFill>
              </a:rPr>
              <a:t>You are STARVING after 36 hours on the diet. Its BUFFET time!</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Dining Out</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-$25</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$75</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663964"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$75</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663964"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$25</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4036636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up)">
                                      <p:cBhvr>
                                        <p:cTn id="21" dur="1000"/>
                                        <p:tgtEl>
                                          <p:spTgt spid="2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left)">
                                      <p:cBhvr>
                                        <p:cTn id="29" dur="1000"/>
                                        <p:tgtEl>
                                          <p:spTgt spid="27"/>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5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1000"/>
                                        <p:tgtEl>
                                          <p:spTgt spid="22"/>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2000"/>
                            </p:stCondLst>
                            <p:childTnLst>
                              <p:par>
                                <p:cTn id="48" presetID="22" presetClass="entr" presetSubtype="8"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1000"/>
                                        <p:tgtEl>
                                          <p:spTgt spid="23"/>
                                        </p:tgtEl>
                                      </p:cBhvr>
                                    </p:animEffect>
                                  </p:childTnLst>
                                </p:cTn>
                              </p:par>
                            </p:childTnLst>
                          </p:cTn>
                        </p:par>
                        <p:par>
                          <p:cTn id="51" fill="hold">
                            <p:stCondLst>
                              <p:cond delay="3000"/>
                            </p:stCondLst>
                            <p:childTnLst>
                              <p:par>
                                <p:cTn id="52" presetID="10"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10</a:t>
            </a:r>
          </a:p>
        </p:txBody>
      </p:sp>
      <p:sp>
        <p:nvSpPr>
          <p:cNvPr id="11" name="TextBox 10"/>
          <p:cNvSpPr txBox="1"/>
          <p:nvPr/>
        </p:nvSpPr>
        <p:spPr>
          <a:xfrm>
            <a:off x="65144" y="1079500"/>
            <a:ext cx="6030856"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That buffet made you SICK! Can you say, “ER?”</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Healthcare</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-$50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$300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84991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$300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663964"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$50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83393" y="1231563"/>
            <a:ext cx="2004552" cy="1924370"/>
          </a:xfrm>
          <a:prstGeom prst="rect">
            <a:avLst/>
          </a:prstGeom>
        </p:spPr>
      </p:pic>
    </p:spTree>
    <p:extLst>
      <p:ext uri="{BB962C8B-B14F-4D97-AF65-F5344CB8AC3E}">
        <p14:creationId xmlns:p14="http://schemas.microsoft.com/office/powerpoint/2010/main" val="27167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up)">
                                      <p:cBhvr>
                                        <p:cTn id="25" dur="1000"/>
                                        <p:tgtEl>
                                          <p:spTgt spid="25"/>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wipe(left)">
                                      <p:cBhvr>
                                        <p:cTn id="33" dur="1000"/>
                                        <p:tgtEl>
                                          <p:spTgt spid="2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500"/>
                            </p:stCondLst>
                            <p:childTnLst>
                              <p:par>
                                <p:cTn id="44" presetID="22" presetClass="entr" presetSubtype="1"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up)">
                                      <p:cBhvr>
                                        <p:cTn id="46" dur="1000"/>
                                        <p:tgtEl>
                                          <p:spTgt spid="22"/>
                                        </p:tgtEl>
                                      </p:cBhvr>
                                    </p:animEffect>
                                  </p:childTnLst>
                                </p:cTn>
                              </p:par>
                            </p:childTnLst>
                          </p:cTn>
                        </p:par>
                        <p:par>
                          <p:cTn id="47" fill="hold">
                            <p:stCondLst>
                              <p:cond delay="1500"/>
                            </p:stCondLst>
                            <p:childTnLst>
                              <p:par>
                                <p:cTn id="48" presetID="10" presetClass="entr" presetSubtype="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childTnLst>
                          </p:cTn>
                        </p:par>
                        <p:par>
                          <p:cTn id="51" fill="hold">
                            <p:stCondLst>
                              <p:cond delay="2000"/>
                            </p:stCondLst>
                            <p:childTnLst>
                              <p:par>
                                <p:cTn id="52" presetID="22" presetClass="entr" presetSubtype="8"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wipe(left)">
                                      <p:cBhvr>
                                        <p:cTn id="54" dur="1000"/>
                                        <p:tgtEl>
                                          <p:spTgt spid="23"/>
                                        </p:tgtEl>
                                      </p:cBhvr>
                                    </p:animEffect>
                                  </p:childTnLst>
                                </p:cTn>
                              </p:par>
                            </p:childTnLst>
                          </p:cTn>
                        </p:par>
                        <p:par>
                          <p:cTn id="55" fill="hold">
                            <p:stCondLst>
                              <p:cond delay="3000"/>
                            </p:stCondLst>
                            <p:childTnLst>
                              <p:par>
                                <p:cTn id="56" presetID="10" presetClass="entr" presetSubtype="0"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11</a:t>
            </a:r>
          </a:p>
        </p:txBody>
      </p:sp>
      <p:sp>
        <p:nvSpPr>
          <p:cNvPr id="11" name="TextBox 10"/>
          <p:cNvSpPr txBox="1"/>
          <p:nvPr/>
        </p:nvSpPr>
        <p:spPr>
          <a:xfrm>
            <a:off x="65144" y="1079500"/>
            <a:ext cx="5313680" cy="707886"/>
          </a:xfrm>
          <a:prstGeom prst="rect">
            <a:avLst/>
          </a:prstGeom>
          <a:noFill/>
        </p:spPr>
        <p:txBody>
          <a:bodyPr wrap="square" rtlCol="0">
            <a:spAutoFit/>
          </a:bodyPr>
          <a:lstStyle/>
          <a:p>
            <a:r>
              <a:rPr lang="en-US" sz="4000" b="1" u="sng" dirty="0">
                <a:solidFill>
                  <a:schemeClr val="accent1">
                    <a:lumMod val="75000"/>
                  </a:schemeClr>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Tax refund from your summer job!</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EVERYONE</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+$200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sp>
        <p:nvSpPr>
          <p:cNvPr id="24" name="TextBox 23"/>
          <p:cNvSpPr txBox="1"/>
          <p:nvPr/>
        </p:nvSpPr>
        <p:spPr>
          <a:xfrm>
            <a:off x="3664682" y="5219156"/>
            <a:ext cx="824265"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$200</a:t>
            </a:r>
          </a:p>
        </p:txBody>
      </p:sp>
      <p:cxnSp>
        <p:nvCxnSpPr>
          <p:cNvPr id="25" name="Straight Arrow Connector 24"/>
          <p:cNvCxnSpPr/>
          <p:nvPr/>
        </p:nvCxnSpPr>
        <p:spPr>
          <a:xfrm>
            <a:off x="3020858" y="5015271"/>
            <a:ext cx="643824" cy="323042"/>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8683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4500747" y="5455085"/>
            <a:ext cx="357507"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027104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up)">
                                      <p:cBhvr>
                                        <p:cTn id="20" dur="1000"/>
                                        <p:tgtEl>
                                          <p:spTgt spid="25"/>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1000"/>
                                        <p:tgtEl>
                                          <p:spTgt spid="27"/>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17" grpId="0"/>
      <p:bldP spid="24"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14</a:t>
            </a:r>
          </a:p>
        </p:txBody>
      </p:sp>
      <p:sp>
        <p:nvSpPr>
          <p:cNvPr id="11" name="TextBox 10"/>
          <p:cNvSpPr txBox="1"/>
          <p:nvPr/>
        </p:nvSpPr>
        <p:spPr>
          <a:xfrm>
            <a:off x="65144" y="1079500"/>
            <a:ext cx="5349538"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9157750" cy="1323439"/>
          </a:xfrm>
          <a:prstGeom prst="rect">
            <a:avLst/>
          </a:prstGeom>
          <a:noFill/>
        </p:spPr>
        <p:txBody>
          <a:bodyPr wrap="square" rtlCol="0">
            <a:spAutoFit/>
          </a:bodyPr>
          <a:lstStyle/>
          <a:p>
            <a:r>
              <a:rPr lang="en-US" sz="4000" i="1" dirty="0">
                <a:solidFill>
                  <a:srgbClr val="426DA9"/>
                </a:solidFill>
              </a:rPr>
              <a:t>Need to figure out times, colors, food with new boy/girl friend</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Cell Phone</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$100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76495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$100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708751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up)">
                                      <p:cBhvr>
                                        <p:cTn id="21" dur="1000"/>
                                        <p:tgtEl>
                                          <p:spTgt spid="2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left)">
                                      <p:cBhvr>
                                        <p:cTn id="29" dur="1000"/>
                                        <p:tgtEl>
                                          <p:spTgt spid="27"/>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5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1000"/>
                                        <p:tgtEl>
                                          <p:spTgt spid="22"/>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2000"/>
                            </p:stCondLst>
                            <p:childTnLst>
                              <p:par>
                                <p:cTn id="48" presetID="22" presetClass="entr" presetSubtype="8"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1000"/>
                                        <p:tgtEl>
                                          <p:spTgt spid="23"/>
                                        </p:tgtEl>
                                      </p:cBhvr>
                                    </p:animEffect>
                                  </p:childTnLst>
                                </p:cTn>
                              </p:par>
                            </p:childTnLst>
                          </p:cTn>
                        </p:par>
                        <p:par>
                          <p:cTn id="51" fill="hold">
                            <p:stCondLst>
                              <p:cond delay="3000"/>
                            </p:stCondLst>
                            <p:childTnLst>
                              <p:par>
                                <p:cTn id="52" presetID="10"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15</a:t>
            </a:r>
          </a:p>
        </p:txBody>
      </p:sp>
      <p:sp>
        <p:nvSpPr>
          <p:cNvPr id="11" name="TextBox 10"/>
          <p:cNvSpPr txBox="1"/>
          <p:nvPr/>
        </p:nvSpPr>
        <p:spPr>
          <a:xfrm>
            <a:off x="65144" y="1079500"/>
            <a:ext cx="5277821"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707886"/>
          </a:xfrm>
          <a:prstGeom prst="rect">
            <a:avLst/>
          </a:prstGeom>
          <a:noFill/>
        </p:spPr>
        <p:txBody>
          <a:bodyPr wrap="square" rtlCol="0">
            <a:spAutoFit/>
          </a:bodyPr>
          <a:lstStyle/>
          <a:p>
            <a:r>
              <a:rPr lang="en-US" sz="4000" i="1" dirty="0">
                <a:solidFill>
                  <a:srgbClr val="426DA9"/>
                </a:solidFill>
              </a:rPr>
              <a:t>Payday!!!</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EVERYONE</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+$500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sp>
        <p:nvSpPr>
          <p:cNvPr id="24" name="TextBox 23"/>
          <p:cNvSpPr txBox="1"/>
          <p:nvPr/>
        </p:nvSpPr>
        <p:spPr>
          <a:xfrm>
            <a:off x="3664682" y="5219156"/>
            <a:ext cx="824265"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$500</a:t>
            </a:r>
          </a:p>
        </p:txBody>
      </p:sp>
      <p:cxnSp>
        <p:nvCxnSpPr>
          <p:cNvPr id="25" name="Straight Arrow Connector 24"/>
          <p:cNvCxnSpPr/>
          <p:nvPr/>
        </p:nvCxnSpPr>
        <p:spPr>
          <a:xfrm>
            <a:off x="3020858" y="5015271"/>
            <a:ext cx="643824" cy="323042"/>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8683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4500747" y="5455085"/>
            <a:ext cx="357507"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194035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up)">
                                      <p:cBhvr>
                                        <p:cTn id="20" dur="1000"/>
                                        <p:tgtEl>
                                          <p:spTgt spid="25"/>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1000"/>
                                        <p:tgtEl>
                                          <p:spTgt spid="27"/>
                                        </p:tgtEl>
                                      </p:cBhvr>
                                    </p:animEffect>
                                  </p:childTnLst>
                                </p:cTn>
                              </p:par>
                            </p:childTnLst>
                          </p:cTn>
                        </p:par>
                        <p:par>
                          <p:cTn id="29" fill="hold">
                            <p:stCondLst>
                              <p:cond delay="3500"/>
                            </p:stCondLst>
                            <p:childTnLst>
                              <p:par>
                                <p:cTn id="30" presetID="10" presetClass="entr" presetSubtype="0"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17" grpId="0"/>
      <p:bldP spid="24"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17</a:t>
            </a:r>
          </a:p>
        </p:txBody>
      </p:sp>
      <p:sp>
        <p:nvSpPr>
          <p:cNvPr id="11" name="TextBox 10"/>
          <p:cNvSpPr txBox="1"/>
          <p:nvPr/>
        </p:nvSpPr>
        <p:spPr>
          <a:xfrm>
            <a:off x="65144" y="1079500"/>
            <a:ext cx="5103420"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Utility bills were due 2 weeks ago!</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Utilities</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$100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76495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$100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146952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up)">
                                      <p:cBhvr>
                                        <p:cTn id="21" dur="1000"/>
                                        <p:tgtEl>
                                          <p:spTgt spid="2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left)">
                                      <p:cBhvr>
                                        <p:cTn id="29" dur="1000"/>
                                        <p:tgtEl>
                                          <p:spTgt spid="27"/>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5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1000"/>
                                        <p:tgtEl>
                                          <p:spTgt spid="22"/>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2000"/>
                            </p:stCondLst>
                            <p:childTnLst>
                              <p:par>
                                <p:cTn id="48" presetID="22" presetClass="entr" presetSubtype="8"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1000"/>
                                        <p:tgtEl>
                                          <p:spTgt spid="23"/>
                                        </p:tgtEl>
                                      </p:cBhvr>
                                    </p:animEffect>
                                  </p:childTnLst>
                                </p:cTn>
                              </p:par>
                            </p:childTnLst>
                          </p:cTn>
                        </p:par>
                        <p:par>
                          <p:cTn id="51" fill="hold">
                            <p:stCondLst>
                              <p:cond delay="3000"/>
                            </p:stCondLst>
                            <p:childTnLst>
                              <p:par>
                                <p:cTn id="52" presetID="10"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18</a:t>
            </a:r>
          </a:p>
        </p:txBody>
      </p:sp>
      <p:sp>
        <p:nvSpPr>
          <p:cNvPr id="11" name="TextBox 10"/>
          <p:cNvSpPr txBox="1"/>
          <p:nvPr/>
        </p:nvSpPr>
        <p:spPr>
          <a:xfrm>
            <a:off x="65144" y="1079500"/>
            <a:ext cx="4937162"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A tow truck was spotted near your apartment late last night?</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Car or Truck</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$0</a:t>
            </a:r>
          </a:p>
        </p:txBody>
      </p:sp>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43616" y="434376"/>
            <a:ext cx="3294475" cy="3294475"/>
          </a:xfrm>
          <a:prstGeom prst="rect">
            <a:avLst/>
          </a:prstGeom>
        </p:spPr>
      </p:pic>
    </p:spTree>
    <p:extLst>
      <p:ext uri="{BB962C8B-B14F-4D97-AF65-F5344CB8AC3E}">
        <p14:creationId xmlns:p14="http://schemas.microsoft.com/office/powerpoint/2010/main" val="3615417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up)">
                                      <p:cBhvr>
                                        <p:cTn id="25" dur="1000"/>
                                        <p:tgtEl>
                                          <p:spTgt spid="22"/>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left)">
                                      <p:cBhvr>
                                        <p:cTn id="33" dur="1000"/>
                                        <p:tgtEl>
                                          <p:spTgt spid="23"/>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8" grpId="0"/>
      <p:bldP spid="20"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9318417" y="1757547"/>
            <a:ext cx="2653630" cy="1802144"/>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Parking Permit</a:t>
            </a:r>
          </a:p>
        </p:txBody>
      </p:sp>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18</a:t>
            </a:r>
          </a:p>
        </p:txBody>
      </p:sp>
      <p:sp>
        <p:nvSpPr>
          <p:cNvPr id="11" name="TextBox 10"/>
          <p:cNvSpPr txBox="1"/>
          <p:nvPr/>
        </p:nvSpPr>
        <p:spPr>
          <a:xfrm>
            <a:off x="65144" y="1079500"/>
            <a:ext cx="5877947"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A tow truck was spotted near your apartment late last night?</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BOTH Cards</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2nd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$100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76495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$100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31" name="TextBox 30"/>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Car or Truck</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22494" y="281354"/>
            <a:ext cx="2677860" cy="1543954"/>
          </a:xfrm>
          <a:prstGeom prst="rect">
            <a:avLst/>
          </a:prstGeom>
        </p:spPr>
      </p:pic>
    </p:spTree>
    <p:extLst>
      <p:ext uri="{BB962C8B-B14F-4D97-AF65-F5344CB8AC3E}">
        <p14:creationId xmlns:p14="http://schemas.microsoft.com/office/powerpoint/2010/main" val="392064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64" presetClass="path" presetSubtype="0" accel="50000" decel="50000" fill="hold" grpId="0" nodeType="afterEffect">
                                  <p:stCondLst>
                                    <p:cond delay="0"/>
                                  </p:stCondLst>
                                  <p:childTnLst>
                                    <p:animMotion origin="layout" path="M 0 0 L 0 -0.25 E" pathEditMode="relative" ptsTypes="">
                                      <p:cBhvr>
                                        <p:cTn id="11" dur="2000" fill="hold"/>
                                        <p:tgtEl>
                                          <p:spTgt spid="31"/>
                                        </p:tgtEl>
                                        <p:attrNameLst>
                                          <p:attrName>ppt_x</p:attrName>
                                          <p:attrName>ppt_y</p:attrName>
                                        </p:attrNameLst>
                                      </p:cBhvr>
                                    </p:animMotion>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20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par>
                          <p:cTn id="21" fill="hold">
                            <p:stCondLst>
                              <p:cond delay="500"/>
                            </p:stCondLst>
                            <p:childTnLst>
                              <p:par>
                                <p:cTn id="22" presetID="22" presetClass="entr" presetSubtype="1"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wipe(up)">
                                      <p:cBhvr>
                                        <p:cTn id="24" dur="1000"/>
                                        <p:tgtEl>
                                          <p:spTgt spid="25"/>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childTnLst>
                          </p:cTn>
                        </p:par>
                        <p:par>
                          <p:cTn id="29" fill="hold">
                            <p:stCondLst>
                              <p:cond delay="2000"/>
                            </p:stCondLst>
                            <p:childTnLst>
                              <p:par>
                                <p:cTn id="30" presetID="22" presetClass="entr" presetSubtype="8"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1000"/>
                                        <p:tgtEl>
                                          <p:spTgt spid="2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par>
                          <p:cTn id="42" fill="hold">
                            <p:stCondLst>
                              <p:cond delay="500"/>
                            </p:stCondLst>
                            <p:childTnLst>
                              <p:par>
                                <p:cTn id="43" presetID="22" presetClass="entr" presetSubtype="1"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up)">
                                      <p:cBhvr>
                                        <p:cTn id="45" dur="1000"/>
                                        <p:tgtEl>
                                          <p:spTgt spid="22"/>
                                        </p:tgtEl>
                                      </p:cBhvr>
                                    </p:animEffect>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childTnLst>
                                </p:cTn>
                              </p:par>
                            </p:childTnLst>
                          </p:cTn>
                        </p:par>
                        <p:par>
                          <p:cTn id="50" fill="hold">
                            <p:stCondLst>
                              <p:cond delay="2000"/>
                            </p:stCondLst>
                            <p:childTnLst>
                              <p:par>
                                <p:cTn id="51" presetID="22" presetClass="entr" presetSubtype="8"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wipe(left)">
                                      <p:cBhvr>
                                        <p:cTn id="53" dur="1000"/>
                                        <p:tgtEl>
                                          <p:spTgt spid="23"/>
                                        </p:tgtEl>
                                      </p:cBhvr>
                                    </p:animEffect>
                                  </p:childTnLst>
                                </p:cTn>
                              </p:par>
                            </p:childTnLst>
                          </p:cTn>
                        </p:par>
                        <p:par>
                          <p:cTn id="54" fill="hold">
                            <p:stCondLst>
                              <p:cond delay="3000"/>
                            </p:stCondLst>
                            <p:childTnLst>
                              <p:par>
                                <p:cTn id="55" presetID="10" presetClass="entr" presetSubtype="0" fill="hold" grpId="0"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7" grpId="0"/>
      <p:bldP spid="18" grpId="0"/>
      <p:bldP spid="20" grpId="0"/>
      <p:bldP spid="21" grpId="0"/>
      <p:bldP spid="24" grpId="0"/>
      <p:bldP spid="26" grpId="0"/>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20</a:t>
            </a:r>
          </a:p>
        </p:txBody>
      </p:sp>
      <p:sp>
        <p:nvSpPr>
          <p:cNvPr id="11" name="TextBox 10"/>
          <p:cNvSpPr txBox="1"/>
          <p:nvPr/>
        </p:nvSpPr>
        <p:spPr>
          <a:xfrm>
            <a:off x="65144" y="1079500"/>
            <a:ext cx="4964056"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Pet gets sick and needs a veterinarian</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A Dog or Cat</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-$200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824265"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$200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11094" y="1347466"/>
            <a:ext cx="2916467" cy="1801526"/>
          </a:xfrm>
          <a:prstGeom prst="rect">
            <a:avLst/>
          </a:prstGeom>
          <a:effectLst>
            <a:softEdge rad="127000"/>
          </a:effectLst>
        </p:spPr>
      </p:pic>
    </p:spTree>
    <p:extLst>
      <p:ext uri="{BB962C8B-B14F-4D97-AF65-F5344CB8AC3E}">
        <p14:creationId xmlns:p14="http://schemas.microsoft.com/office/powerpoint/2010/main" val="3639782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up)">
                                      <p:cBhvr>
                                        <p:cTn id="25" dur="1000"/>
                                        <p:tgtEl>
                                          <p:spTgt spid="22"/>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left)">
                                      <p:cBhvr>
                                        <p:cTn id="33" dur="1000"/>
                                        <p:tgtEl>
                                          <p:spTgt spid="23"/>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par>
                          <p:cTn id="43" fill="hold">
                            <p:stCondLst>
                              <p:cond delay="500"/>
                            </p:stCondLst>
                            <p:childTnLst>
                              <p:par>
                                <p:cTn id="44" presetID="22" presetClass="entr" presetSubtype="1" fill="hold"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up)">
                                      <p:cBhvr>
                                        <p:cTn id="46" dur="1000"/>
                                        <p:tgtEl>
                                          <p:spTgt spid="25"/>
                                        </p:tgtEl>
                                      </p:cBhvr>
                                    </p:animEffect>
                                  </p:childTnLst>
                                </p:cTn>
                              </p:par>
                            </p:childTnLst>
                          </p:cTn>
                        </p:par>
                        <p:par>
                          <p:cTn id="47" fill="hold">
                            <p:stCondLst>
                              <p:cond delay="1500"/>
                            </p:stCondLst>
                            <p:childTnLst>
                              <p:par>
                                <p:cTn id="48" presetID="10" presetClass="entr" presetSubtype="0" fill="hold" grpId="0" nodeType="after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fade">
                                      <p:cBhvr>
                                        <p:cTn id="50" dur="500"/>
                                        <p:tgtEl>
                                          <p:spTgt spid="24"/>
                                        </p:tgtEl>
                                      </p:cBhvr>
                                    </p:animEffect>
                                  </p:childTnLst>
                                </p:cTn>
                              </p:par>
                            </p:childTnLst>
                          </p:cTn>
                        </p:par>
                        <p:par>
                          <p:cTn id="51" fill="hold">
                            <p:stCondLst>
                              <p:cond delay="2000"/>
                            </p:stCondLst>
                            <p:childTnLst>
                              <p:par>
                                <p:cTn id="52" presetID="22" presetClass="entr" presetSubtype="8"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wipe(left)">
                                      <p:cBhvr>
                                        <p:cTn id="54" dur="1000"/>
                                        <p:tgtEl>
                                          <p:spTgt spid="27"/>
                                        </p:tgtEl>
                                      </p:cBhvr>
                                    </p:animEffect>
                                  </p:childTnLst>
                                </p:cTn>
                              </p:par>
                            </p:childTnLst>
                          </p:cTn>
                        </p:par>
                        <p:par>
                          <p:cTn id="55" fill="hold">
                            <p:stCondLst>
                              <p:cond delay="3000"/>
                            </p:stCondLst>
                            <p:childTnLst>
                              <p:par>
                                <p:cTn id="56" presetID="10" presetClass="entr" presetSubtype="0" fill="hold" grpId="0" nodeType="afterEffect">
                                  <p:stCondLst>
                                    <p:cond delay="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22</a:t>
            </a:r>
          </a:p>
        </p:txBody>
      </p:sp>
      <p:sp>
        <p:nvSpPr>
          <p:cNvPr id="11" name="TextBox 10"/>
          <p:cNvSpPr txBox="1"/>
          <p:nvPr/>
        </p:nvSpPr>
        <p:spPr>
          <a:xfrm>
            <a:off x="65144" y="1079500"/>
            <a:ext cx="5103420"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Dirty pile of disgusting clothes under your bed – WASH DAY!</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Laundromat</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$100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76495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$100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73933" y="1284430"/>
            <a:ext cx="2624447" cy="1748948"/>
          </a:xfrm>
          <a:prstGeom prst="rect">
            <a:avLst/>
          </a:prstGeom>
          <a:effectLst>
            <a:softEdge rad="127000"/>
          </a:effectLst>
        </p:spPr>
      </p:pic>
    </p:spTree>
    <p:extLst>
      <p:ext uri="{BB962C8B-B14F-4D97-AF65-F5344CB8AC3E}">
        <p14:creationId xmlns:p14="http://schemas.microsoft.com/office/powerpoint/2010/main" val="2673732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up)">
                                      <p:cBhvr>
                                        <p:cTn id="25" dur="1000"/>
                                        <p:tgtEl>
                                          <p:spTgt spid="25"/>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wipe(left)">
                                      <p:cBhvr>
                                        <p:cTn id="33" dur="1000"/>
                                        <p:tgtEl>
                                          <p:spTgt spid="2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500"/>
                            </p:stCondLst>
                            <p:childTnLst>
                              <p:par>
                                <p:cTn id="44" presetID="22" presetClass="entr" presetSubtype="1"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up)">
                                      <p:cBhvr>
                                        <p:cTn id="46" dur="1000"/>
                                        <p:tgtEl>
                                          <p:spTgt spid="22"/>
                                        </p:tgtEl>
                                      </p:cBhvr>
                                    </p:animEffect>
                                  </p:childTnLst>
                                </p:cTn>
                              </p:par>
                            </p:childTnLst>
                          </p:cTn>
                        </p:par>
                        <p:par>
                          <p:cTn id="47" fill="hold">
                            <p:stCondLst>
                              <p:cond delay="1500"/>
                            </p:stCondLst>
                            <p:childTnLst>
                              <p:par>
                                <p:cTn id="48" presetID="10" presetClass="entr" presetSubtype="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childTnLst>
                          </p:cTn>
                        </p:par>
                        <p:par>
                          <p:cTn id="51" fill="hold">
                            <p:stCondLst>
                              <p:cond delay="2000"/>
                            </p:stCondLst>
                            <p:childTnLst>
                              <p:par>
                                <p:cTn id="52" presetID="22" presetClass="entr" presetSubtype="8"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wipe(left)">
                                      <p:cBhvr>
                                        <p:cTn id="54" dur="1000"/>
                                        <p:tgtEl>
                                          <p:spTgt spid="23"/>
                                        </p:tgtEl>
                                      </p:cBhvr>
                                    </p:animEffect>
                                  </p:childTnLst>
                                </p:cTn>
                              </p:par>
                            </p:childTnLst>
                          </p:cTn>
                        </p:par>
                        <p:par>
                          <p:cTn id="55" fill="hold">
                            <p:stCondLst>
                              <p:cond delay="3000"/>
                            </p:stCondLst>
                            <p:childTnLst>
                              <p:par>
                                <p:cTn id="56" presetID="10" presetClass="entr" presetSubtype="0"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23</a:t>
            </a:r>
          </a:p>
        </p:txBody>
      </p:sp>
      <p:sp>
        <p:nvSpPr>
          <p:cNvPr id="11" name="TextBox 10"/>
          <p:cNvSpPr txBox="1"/>
          <p:nvPr/>
        </p:nvSpPr>
        <p:spPr>
          <a:xfrm>
            <a:off x="65144" y="1079500"/>
            <a:ext cx="5834915"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8340798" cy="1323439"/>
          </a:xfrm>
          <a:prstGeom prst="rect">
            <a:avLst/>
          </a:prstGeom>
          <a:noFill/>
        </p:spPr>
        <p:txBody>
          <a:bodyPr wrap="square" rtlCol="0">
            <a:spAutoFit/>
          </a:bodyPr>
          <a:lstStyle/>
          <a:p>
            <a:r>
              <a:rPr lang="en-US" sz="4000" i="1" dirty="0">
                <a:solidFill>
                  <a:srgbClr val="426DA9"/>
                </a:solidFill>
              </a:rPr>
              <a:t>Everyone has healthcare now. But they give discount for healthy eating</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Chocolate, Candy, Energy Drinks</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+$50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9663690" y="5209261"/>
            <a:ext cx="663964"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$50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a:off x="9043617" y="5005376"/>
            <a:ext cx="577041" cy="342832"/>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10592787" y="5445188"/>
            <a:ext cx="418857"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2684025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up)">
                                      <p:cBhvr>
                                        <p:cTn id="21" dur="1000"/>
                                        <p:tgtEl>
                                          <p:spTgt spid="2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left)">
                                      <p:cBhvr>
                                        <p:cTn id="29" dur="1000"/>
                                        <p:tgtEl>
                                          <p:spTgt spid="27"/>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5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1000"/>
                                        <p:tgtEl>
                                          <p:spTgt spid="22"/>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2000"/>
                            </p:stCondLst>
                            <p:childTnLst>
                              <p:par>
                                <p:cTn id="48" presetID="22" presetClass="entr" presetSubtype="8"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1000"/>
                                        <p:tgtEl>
                                          <p:spTgt spid="23"/>
                                        </p:tgtEl>
                                      </p:cBhvr>
                                    </p:animEffect>
                                  </p:childTnLst>
                                </p:cTn>
                              </p:par>
                            </p:childTnLst>
                          </p:cTn>
                        </p:par>
                        <p:par>
                          <p:cTn id="51" fill="hold">
                            <p:stCondLst>
                              <p:cond delay="3000"/>
                            </p:stCondLst>
                            <p:childTnLst>
                              <p:par>
                                <p:cTn id="52" presetID="10"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25</a:t>
            </a:r>
          </a:p>
        </p:txBody>
      </p:sp>
      <p:sp>
        <p:nvSpPr>
          <p:cNvPr id="11" name="TextBox 10"/>
          <p:cNvSpPr txBox="1"/>
          <p:nvPr/>
        </p:nvSpPr>
        <p:spPr>
          <a:xfrm>
            <a:off x="65144" y="1079500"/>
            <a:ext cx="5197138"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Back from road trip, you find your apartment FLOODED!</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Renters Insurance</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7942" y="55402"/>
            <a:ext cx="2747239" cy="1708439"/>
          </a:xfrm>
          <a:prstGeom prst="rect">
            <a:avLst/>
          </a:prstGeom>
          <a:effectLst>
            <a:softEdge rad="127000"/>
          </a:effectLst>
        </p:spPr>
      </p:pic>
    </p:spTree>
    <p:extLst>
      <p:ext uri="{BB962C8B-B14F-4D97-AF65-F5344CB8AC3E}">
        <p14:creationId xmlns:p14="http://schemas.microsoft.com/office/powerpoint/2010/main" val="82583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3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up)">
                                      <p:cBhvr>
                                        <p:cTn id="25" dur="1000"/>
                                        <p:tgtEl>
                                          <p:spTgt spid="25"/>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wipe(left)">
                                      <p:cBhvr>
                                        <p:cTn id="33" dur="1000"/>
                                        <p:tgtEl>
                                          <p:spTgt spid="27"/>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24" grpId="0"/>
      <p:bldP spid="2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9318417" y="1757547"/>
            <a:ext cx="2653630" cy="1802144"/>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Brand Name Clothing</a:t>
            </a:r>
          </a:p>
        </p:txBody>
      </p:sp>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25</a:t>
            </a:r>
          </a:p>
        </p:txBody>
      </p:sp>
      <p:sp>
        <p:nvSpPr>
          <p:cNvPr id="11" name="TextBox 10"/>
          <p:cNvSpPr txBox="1"/>
          <p:nvPr/>
        </p:nvSpPr>
        <p:spPr>
          <a:xfrm>
            <a:off x="65144" y="1079500"/>
            <a:ext cx="5277821" cy="707886"/>
          </a:xfrm>
          <a:prstGeom prst="rect">
            <a:avLst/>
          </a:prstGeom>
          <a:noFill/>
        </p:spPr>
        <p:txBody>
          <a:bodyPr wrap="square" rtlCol="0">
            <a:spAutoFit/>
          </a:bodyPr>
          <a:lstStyle/>
          <a:p>
            <a:r>
              <a:rPr lang="en-US" sz="4000" b="1" u="sng" dirty="0">
                <a:solidFill>
                  <a:schemeClr val="accent1">
                    <a:lumMod val="75000"/>
                  </a:schemeClr>
                </a:solidFill>
              </a:rPr>
              <a:t>What’s Happening:</a:t>
            </a:r>
          </a:p>
        </p:txBody>
      </p:sp>
      <p:sp>
        <p:nvSpPr>
          <p:cNvPr id="12" name="TextBox 11"/>
          <p:cNvSpPr txBox="1"/>
          <p:nvPr/>
        </p:nvSpPr>
        <p:spPr>
          <a:xfrm>
            <a:off x="66932" y="1651455"/>
            <a:ext cx="7226753" cy="1323439"/>
          </a:xfrm>
          <a:prstGeom prst="rect">
            <a:avLst/>
          </a:prstGeom>
          <a:noFill/>
        </p:spPr>
        <p:txBody>
          <a:bodyPr wrap="square" rtlCol="0">
            <a:spAutoFit/>
          </a:bodyPr>
          <a:lstStyle/>
          <a:p>
            <a:r>
              <a:rPr lang="en-US" sz="4000" i="1" dirty="0">
                <a:solidFill>
                  <a:srgbClr val="426DA9"/>
                </a:solidFill>
              </a:rPr>
              <a:t>Back from road trip, you find your apartment FLOODED!</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THIFT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 Brand Name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-$200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$1,000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104227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$1,000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749642" y="5445188"/>
            <a:ext cx="1155127"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824265"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$200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31" name="TextBox 30"/>
          <p:cNvSpPr txBox="1"/>
          <p:nvPr/>
        </p:nvSpPr>
        <p:spPr>
          <a:xfrm>
            <a:off x="9322130" y="127158"/>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Thrift Store Clothing</a:t>
            </a:r>
          </a:p>
        </p:txBody>
      </p:sp>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7942" y="55402"/>
            <a:ext cx="2747239" cy="1708439"/>
          </a:xfrm>
          <a:prstGeom prst="rect">
            <a:avLst/>
          </a:prstGeom>
          <a:effectLst>
            <a:softEdge rad="127000"/>
          </a:effectLst>
        </p:spPr>
      </p:pic>
    </p:spTree>
    <p:extLst>
      <p:ext uri="{BB962C8B-B14F-4D97-AF65-F5344CB8AC3E}">
        <p14:creationId xmlns:p14="http://schemas.microsoft.com/office/powerpoint/2010/main" val="2453015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20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up)">
                                      <p:cBhvr>
                                        <p:cTn id="16" dur="1000"/>
                                        <p:tgtEl>
                                          <p:spTgt spid="25"/>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1000"/>
                                        <p:tgtEl>
                                          <p:spTgt spid="27"/>
                                        </p:tgtEl>
                                      </p:cBhvr>
                                    </p:animEffect>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par>
                          <p:cTn id="34" fill="hold">
                            <p:stCondLst>
                              <p:cond delay="500"/>
                            </p:stCondLst>
                            <p:childTnLst>
                              <p:par>
                                <p:cTn id="35" presetID="22" presetClass="entr" presetSubtype="1"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up)">
                                      <p:cBhvr>
                                        <p:cTn id="37" dur="1000"/>
                                        <p:tgtEl>
                                          <p:spTgt spid="22"/>
                                        </p:tgtEl>
                                      </p:cBhvr>
                                    </p:animEffect>
                                  </p:childTnLst>
                                </p:cTn>
                              </p:par>
                            </p:childTnLst>
                          </p:cTn>
                        </p:par>
                        <p:par>
                          <p:cTn id="38" fill="hold">
                            <p:stCondLst>
                              <p:cond delay="1500"/>
                            </p:stCondLst>
                            <p:childTnLst>
                              <p:par>
                                <p:cTn id="39" presetID="10" presetClass="entr" presetSubtype="0"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childTnLst>
                                </p:cTn>
                              </p:par>
                            </p:childTnLst>
                          </p:cTn>
                        </p:par>
                        <p:par>
                          <p:cTn id="42" fill="hold">
                            <p:stCondLst>
                              <p:cond delay="2000"/>
                            </p:stCondLst>
                            <p:childTnLst>
                              <p:par>
                                <p:cTn id="43" presetID="22" presetClass="entr" presetSubtype="8" fill="hold"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wipe(left)">
                                      <p:cBhvr>
                                        <p:cTn id="45" dur="1000"/>
                                        <p:tgtEl>
                                          <p:spTgt spid="23"/>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7" grpId="0"/>
      <p:bldP spid="18" grpId="0"/>
      <p:bldP spid="20" grpId="0"/>
      <p:bldP spid="21" grpId="0"/>
      <p:bldP spid="24" grpId="0"/>
      <p:bldP spid="2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28</a:t>
            </a:r>
          </a:p>
        </p:txBody>
      </p:sp>
      <p:sp>
        <p:nvSpPr>
          <p:cNvPr id="11" name="TextBox 10"/>
          <p:cNvSpPr txBox="1"/>
          <p:nvPr/>
        </p:nvSpPr>
        <p:spPr>
          <a:xfrm>
            <a:off x="65144" y="1079500"/>
            <a:ext cx="5394362"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707886"/>
          </a:xfrm>
          <a:prstGeom prst="rect">
            <a:avLst/>
          </a:prstGeom>
          <a:noFill/>
        </p:spPr>
        <p:txBody>
          <a:bodyPr wrap="square" rtlCol="0">
            <a:spAutoFit/>
          </a:bodyPr>
          <a:lstStyle/>
          <a:p>
            <a:r>
              <a:rPr lang="en-US" sz="4000" i="1" dirty="0">
                <a:solidFill>
                  <a:srgbClr val="426DA9"/>
                </a:solidFill>
              </a:rPr>
              <a:t>Vehicle insurance is due</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Car or Truck</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$0</a:t>
            </a:r>
          </a:p>
        </p:txBody>
      </p:sp>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510076" cy="523220"/>
          </a:xfrm>
          <a:prstGeom prst="rect">
            <a:avLst/>
          </a:prstGeom>
          <a:noFill/>
        </p:spPr>
        <p:txBody>
          <a:bodyPr wrap="none" rtlCol="0">
            <a:spAutoFit/>
          </a:bodyPr>
          <a:lstStyle/>
          <a:p>
            <a:r>
              <a:rPr lang="en-US" sz="2800" b="1" dirty="0">
                <a:solidFill>
                  <a:schemeClr val="accent1">
                    <a:lumMod val="50000"/>
                  </a:schemeClr>
                </a:solidFill>
                <a:latin typeface="Brush Script MT" panose="03060802040406070304" pitchFamily="66" charset="0"/>
              </a:rPr>
              <a:t>$0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chemeClr val="accent1">
                    <a:lumMod val="50000"/>
                  </a:schemeClr>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30364" y="434376"/>
            <a:ext cx="3294475" cy="3294475"/>
          </a:xfrm>
          <a:prstGeom prst="rect">
            <a:avLst/>
          </a:prstGeom>
        </p:spPr>
      </p:pic>
    </p:spTree>
    <p:extLst>
      <p:ext uri="{BB962C8B-B14F-4D97-AF65-F5344CB8AC3E}">
        <p14:creationId xmlns:p14="http://schemas.microsoft.com/office/powerpoint/2010/main" val="16719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2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up)">
                                      <p:cBhvr>
                                        <p:cTn id="25" dur="1000"/>
                                        <p:tgtEl>
                                          <p:spTgt spid="22"/>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left)">
                                      <p:cBhvr>
                                        <p:cTn id="33" dur="1000"/>
                                        <p:tgtEl>
                                          <p:spTgt spid="23"/>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8" grpId="0"/>
      <p:bldP spid="20" grpId="0"/>
      <p:bldP spid="2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9318417" y="1757547"/>
            <a:ext cx="2653630" cy="1802144"/>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Car Insurance</a:t>
            </a:r>
          </a:p>
        </p:txBody>
      </p:sp>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28</a:t>
            </a:r>
          </a:p>
        </p:txBody>
      </p:sp>
      <p:sp>
        <p:nvSpPr>
          <p:cNvPr id="11" name="TextBox 10"/>
          <p:cNvSpPr txBox="1"/>
          <p:nvPr/>
        </p:nvSpPr>
        <p:spPr>
          <a:xfrm>
            <a:off x="65144" y="1079500"/>
            <a:ext cx="5367468"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226753" cy="707886"/>
          </a:xfrm>
          <a:prstGeom prst="rect">
            <a:avLst/>
          </a:prstGeom>
          <a:noFill/>
        </p:spPr>
        <p:txBody>
          <a:bodyPr wrap="square" rtlCol="0">
            <a:spAutoFit/>
          </a:bodyPr>
          <a:lstStyle/>
          <a:p>
            <a:r>
              <a:rPr lang="en-US" sz="4000" i="1" dirty="0">
                <a:solidFill>
                  <a:srgbClr val="426DA9"/>
                </a:solidFill>
              </a:rPr>
              <a:t>Vehicle insurance is due</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BOTH Cards</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2nd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$200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824265"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$200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468573" y="5445188"/>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31" name="TextBox 30"/>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Car or Truck</a:t>
            </a:r>
          </a:p>
        </p:txBody>
      </p:sp>
    </p:spTree>
    <p:extLst>
      <p:ext uri="{BB962C8B-B14F-4D97-AF65-F5344CB8AC3E}">
        <p14:creationId xmlns:p14="http://schemas.microsoft.com/office/powerpoint/2010/main" val="58137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grpId="0" nodeType="afterEffect">
                                  <p:stCondLst>
                                    <p:cond delay="0"/>
                                  </p:stCondLst>
                                  <p:childTnLst>
                                    <p:animMotion origin="layout" path="M 0 0 L 0 -0.25 E" pathEditMode="relative" ptsTypes="">
                                      <p:cBhvr>
                                        <p:cTn id="6" dur="2000" fill="hold"/>
                                        <p:tgtEl>
                                          <p:spTgt spid="31"/>
                                        </p:tgtEl>
                                        <p:attrNameLst>
                                          <p:attrName>ppt_x</p:attrName>
                                          <p:attrName>ppt_y</p:attrName>
                                        </p:attrNameLst>
                                      </p:cBhvr>
                                    </p:animMotion>
                                  </p:childTnLst>
                                </p:cTn>
                              </p:par>
                            </p:childTnLst>
                          </p:cTn>
                        </p:par>
                        <p:par>
                          <p:cTn id="7" fill="hold">
                            <p:stCondLst>
                              <p:cond delay="2000"/>
                            </p:stCondLst>
                            <p:childTnLst>
                              <p:par>
                                <p:cTn id="8" presetID="10" presetClass="entr" presetSubtype="0" fill="hold" grpId="0" nodeType="after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2000"/>
                                        <p:tgtEl>
                                          <p:spTgt spid="2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500"/>
                            </p:stCondLst>
                            <p:childTnLst>
                              <p:par>
                                <p:cTn id="17" presetID="22" presetClass="entr" presetSubtype="1"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up)">
                                      <p:cBhvr>
                                        <p:cTn id="19" dur="1000"/>
                                        <p:tgtEl>
                                          <p:spTgt spid="25"/>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wipe(left)">
                                      <p:cBhvr>
                                        <p:cTn id="27" dur="1000"/>
                                        <p:tgtEl>
                                          <p:spTgt spid="2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childTnLst>
                          </p:cTn>
                        </p:par>
                        <p:par>
                          <p:cTn id="37" fill="hold">
                            <p:stCondLst>
                              <p:cond delay="500"/>
                            </p:stCondLst>
                            <p:childTnLst>
                              <p:par>
                                <p:cTn id="38" presetID="22" presetClass="entr" presetSubtype="1"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up)">
                                      <p:cBhvr>
                                        <p:cTn id="40" dur="1000"/>
                                        <p:tgtEl>
                                          <p:spTgt spid="22"/>
                                        </p:tgtEl>
                                      </p:cBhvr>
                                    </p:animEffect>
                                  </p:childTnLst>
                                </p:cTn>
                              </p:par>
                            </p:childTnLst>
                          </p:cTn>
                        </p:par>
                        <p:par>
                          <p:cTn id="41" fill="hold">
                            <p:stCondLst>
                              <p:cond delay="1500"/>
                            </p:stCondLst>
                            <p:childTnLst>
                              <p:par>
                                <p:cTn id="42" presetID="10" presetClass="entr" presetSubtype="0"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par>
                          <p:cTn id="45" fill="hold">
                            <p:stCondLst>
                              <p:cond delay="2000"/>
                            </p:stCondLst>
                            <p:childTnLst>
                              <p:par>
                                <p:cTn id="46" presetID="22" presetClass="entr" presetSubtype="8"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1000"/>
                                        <p:tgtEl>
                                          <p:spTgt spid="23"/>
                                        </p:tgtEl>
                                      </p:cBhvr>
                                    </p:animEffect>
                                  </p:childTnLst>
                                </p:cTn>
                              </p:par>
                            </p:childTnLst>
                          </p:cTn>
                        </p:par>
                        <p:par>
                          <p:cTn id="49" fill="hold">
                            <p:stCondLst>
                              <p:cond delay="3000"/>
                            </p:stCondLst>
                            <p:childTnLst>
                              <p:par>
                                <p:cTn id="50" presetID="10" presetClass="entr" presetSubtype="0" fill="hold" grpId="0" nodeType="after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7" grpId="0"/>
      <p:bldP spid="18" grpId="0"/>
      <p:bldP spid="20" grpId="0"/>
      <p:bldP spid="21" grpId="0"/>
      <p:bldP spid="24" grpId="0"/>
      <p:bldP spid="26" grpId="0"/>
      <p:bldP spid="3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Day  31</a:t>
            </a:r>
          </a:p>
        </p:txBody>
      </p:sp>
      <p:sp>
        <p:nvSpPr>
          <p:cNvPr id="11" name="TextBox 10"/>
          <p:cNvSpPr txBox="1"/>
          <p:nvPr/>
        </p:nvSpPr>
        <p:spPr>
          <a:xfrm>
            <a:off x="65144" y="1079500"/>
            <a:ext cx="5877947"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1" y="1651455"/>
            <a:ext cx="8976685" cy="1323439"/>
          </a:xfrm>
          <a:prstGeom prst="rect">
            <a:avLst/>
          </a:prstGeom>
          <a:noFill/>
        </p:spPr>
        <p:txBody>
          <a:bodyPr wrap="square" rtlCol="0">
            <a:spAutoFit/>
          </a:bodyPr>
          <a:lstStyle/>
          <a:p>
            <a:r>
              <a:rPr lang="en-US" sz="4000" i="1" dirty="0">
                <a:solidFill>
                  <a:srgbClr val="426DA9"/>
                </a:solidFill>
              </a:rPr>
              <a:t>Company is DOWNSIZING your entire department. You have lost your job.</a:t>
            </a:r>
          </a:p>
        </p:txBody>
      </p:sp>
      <p:sp>
        <p:nvSpPr>
          <p:cNvPr id="13" name="TextBox 12"/>
          <p:cNvSpPr txBox="1"/>
          <p:nvPr/>
        </p:nvSpPr>
        <p:spPr>
          <a:xfrm>
            <a:off x="9322130" y="1231563"/>
            <a:ext cx="2653630" cy="1924370"/>
          </a:xfrm>
          <a:prstGeom prst="rect">
            <a:avLst/>
          </a:prstGeom>
          <a:solidFill>
            <a:schemeClr val="bg1"/>
          </a:solidFill>
          <a:ln>
            <a:solidFill>
              <a:srgbClr val="0070C0"/>
            </a:solidFill>
          </a:ln>
          <a:effectLst>
            <a:outerShdw blurRad="50800" dist="88900" dir="2700000" algn="tl" rotWithShape="0">
              <a:prstClr val="black">
                <a:alpha val="40000"/>
              </a:prstClr>
            </a:outerShdw>
          </a:effectLst>
        </p:spPr>
        <p:txBody>
          <a:bodyPr wrap="square" rtlCol="0" anchor="ctr" anchorCtr="0">
            <a:noAutofit/>
          </a:bodyPr>
          <a:lstStyle/>
          <a:p>
            <a:pPr algn="ctr"/>
            <a:r>
              <a:rPr lang="en-US" sz="3200" b="1" dirty="0">
                <a:solidFill>
                  <a:srgbClr val="426DA9"/>
                </a:solidFill>
              </a:rPr>
              <a:t>Emergency Savings</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WITH the Card</a:t>
            </a:r>
          </a:p>
        </p:txBody>
      </p:sp>
      <p:sp>
        <p:nvSpPr>
          <p:cNvPr id="16" name="TextBox 15"/>
          <p:cNvSpPr txBox="1"/>
          <p:nvPr/>
        </p:nvSpPr>
        <p:spPr>
          <a:xfrm>
            <a:off x="6202511" y="3546708"/>
            <a:ext cx="5837083" cy="707886"/>
          </a:xfrm>
          <a:prstGeom prst="rect">
            <a:avLst/>
          </a:prstGeom>
          <a:noFill/>
        </p:spPr>
        <p:txBody>
          <a:bodyPr wrap="square" rtlCol="0">
            <a:spAutoFit/>
          </a:bodyPr>
          <a:lstStyle/>
          <a:p>
            <a:pPr algn="ctr"/>
            <a:r>
              <a:rPr lang="en-US" sz="4000" i="1" dirty="0">
                <a:solidFill>
                  <a:srgbClr val="426DA9"/>
                </a:solidFill>
              </a:rPr>
              <a:t>WITHOUT the Card</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$0</a:t>
            </a:r>
          </a:p>
        </p:txBody>
      </p:sp>
      <p:sp>
        <p:nvSpPr>
          <p:cNvPr id="18" name="TextBox 17"/>
          <p:cNvSpPr txBox="1"/>
          <p:nvPr/>
        </p:nvSpPr>
        <p:spPr>
          <a:xfrm>
            <a:off x="6200534" y="4411631"/>
            <a:ext cx="5837083" cy="707886"/>
          </a:xfrm>
          <a:prstGeom prst="rect">
            <a:avLst/>
          </a:prstGeom>
          <a:noFill/>
        </p:spPr>
        <p:txBody>
          <a:bodyPr wrap="square" rtlCol="0">
            <a:spAutoFit/>
          </a:bodyPr>
          <a:lstStyle/>
          <a:p>
            <a:pPr algn="ctr"/>
            <a:r>
              <a:rPr lang="en-US" sz="4000" b="1" i="1" dirty="0">
                <a:solidFill>
                  <a:srgbClr val="4698CB"/>
                </a:solidFill>
              </a:rPr>
              <a:t>- $1,000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pic>
        <p:nvPicPr>
          <p:cNvPr id="19" name="Picture 18"/>
          <p:cNvPicPr>
            <a:picLocks noChangeAspect="1"/>
          </p:cNvPicPr>
          <p:nvPr/>
        </p:nvPicPr>
        <p:blipFill>
          <a:blip r:embed="rId3"/>
          <a:stretch>
            <a:fillRect/>
          </a:stretch>
        </p:blipFill>
        <p:spPr>
          <a:xfrm>
            <a:off x="6197485" y="5248048"/>
            <a:ext cx="5803946" cy="434357"/>
          </a:xfrm>
          <a:prstGeom prst="rect">
            <a:avLst/>
          </a:prstGeom>
        </p:spPr>
      </p:pic>
      <p:sp>
        <p:nvSpPr>
          <p:cNvPr id="20" name="TextBox 19"/>
          <p:cNvSpPr txBox="1"/>
          <p:nvPr/>
        </p:nvSpPr>
        <p:spPr>
          <a:xfrm>
            <a:off x="8618660" y="5209261"/>
            <a:ext cx="1042273"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$1,000</a:t>
            </a:r>
          </a:p>
        </p:txBody>
      </p:sp>
      <p:sp>
        <p:nvSpPr>
          <p:cNvPr id="21" name="TextBox 20"/>
          <p:cNvSpPr txBox="1"/>
          <p:nvPr/>
        </p:nvSpPr>
        <p:spPr>
          <a:xfrm>
            <a:off x="10933347" y="5200296"/>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2" name="Straight Arrow Connector 21"/>
          <p:cNvCxnSpPr/>
          <p:nvPr/>
        </p:nvCxnSpPr>
        <p:spPr>
          <a:xfrm flipH="1">
            <a:off x="8957091" y="5005376"/>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cxnSp>
        <p:nvCxnSpPr>
          <p:cNvPr id="23" name="Straight Arrow Connector 22"/>
          <p:cNvCxnSpPr/>
          <p:nvPr/>
        </p:nvCxnSpPr>
        <p:spPr>
          <a:xfrm>
            <a:off x="9660933" y="5445188"/>
            <a:ext cx="124383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4" name="TextBox 23"/>
          <p:cNvSpPr txBox="1"/>
          <p:nvPr/>
        </p:nvSpPr>
        <p:spPr>
          <a:xfrm>
            <a:off x="2595901" y="5219156"/>
            <a:ext cx="510076"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1997248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wipe(up)">
                                      <p:cBhvr>
                                        <p:cTn id="21" dur="1000"/>
                                        <p:tgtEl>
                                          <p:spTgt spid="25"/>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par>
                          <p:cTn id="26" fill="hold">
                            <p:stCondLst>
                              <p:cond delay="2000"/>
                            </p:stCondLst>
                            <p:childTnLst>
                              <p:par>
                                <p:cTn id="27" presetID="22" presetClass="entr" presetSubtype="8"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wipe(left)">
                                      <p:cBhvr>
                                        <p:cTn id="29" dur="1000"/>
                                        <p:tgtEl>
                                          <p:spTgt spid="27"/>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500"/>
                            </p:stCondLst>
                            <p:childTnLst>
                              <p:par>
                                <p:cTn id="40" presetID="22" presetClass="entr" presetSubtype="1"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1000"/>
                                        <p:tgtEl>
                                          <p:spTgt spid="22"/>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2000"/>
                            </p:stCondLst>
                            <p:childTnLst>
                              <p:par>
                                <p:cTn id="48" presetID="22" presetClass="entr" presetSubtype="8" fill="hold"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1000"/>
                                        <p:tgtEl>
                                          <p:spTgt spid="23"/>
                                        </p:tgtEl>
                                      </p:cBhvr>
                                    </p:animEffect>
                                  </p:childTnLst>
                                </p:cTn>
                              </p:par>
                            </p:childTnLst>
                          </p:cTn>
                        </p:par>
                        <p:par>
                          <p:cTn id="51" fill="hold">
                            <p:stCondLst>
                              <p:cond delay="3000"/>
                            </p:stCondLst>
                            <p:childTnLst>
                              <p:par>
                                <p:cTn id="52" presetID="10"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7" grpId="0"/>
      <p:bldP spid="18" grpId="0"/>
      <p:bldP spid="20" grpId="0"/>
      <p:bldP spid="21" grpId="0"/>
      <p:bldP spid="24" grpId="0"/>
      <p:bldP spid="2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r>
              <a:rPr lang="en-US" sz="6000" b="1" u="sng" dirty="0">
                <a:solidFill>
                  <a:srgbClr val="101820"/>
                </a:solidFill>
                <a:latin typeface="Helvetica-Normal" pitchFamily="2" charset="0"/>
              </a:rPr>
              <a:t>End of Month</a:t>
            </a:r>
          </a:p>
        </p:txBody>
      </p:sp>
      <p:sp>
        <p:nvSpPr>
          <p:cNvPr id="11" name="TextBox 10"/>
          <p:cNvSpPr txBox="1"/>
          <p:nvPr/>
        </p:nvSpPr>
        <p:spPr>
          <a:xfrm>
            <a:off x="65144" y="1079500"/>
            <a:ext cx="5959138" cy="707886"/>
          </a:xfrm>
          <a:prstGeom prst="rect">
            <a:avLst/>
          </a:prstGeom>
          <a:noFill/>
        </p:spPr>
        <p:txBody>
          <a:bodyPr wrap="square" rtlCol="0">
            <a:spAutoFit/>
          </a:bodyPr>
          <a:lstStyle/>
          <a:p>
            <a:r>
              <a:rPr lang="en-US" sz="4000" b="1" u="sng" dirty="0">
                <a:solidFill>
                  <a:srgbClr val="426DA9"/>
                </a:solidFill>
              </a:rPr>
              <a:t>What’s Happening:</a:t>
            </a:r>
          </a:p>
        </p:txBody>
      </p:sp>
      <p:sp>
        <p:nvSpPr>
          <p:cNvPr id="12" name="TextBox 11"/>
          <p:cNvSpPr txBox="1"/>
          <p:nvPr/>
        </p:nvSpPr>
        <p:spPr>
          <a:xfrm>
            <a:off x="66932" y="1651455"/>
            <a:ext cx="7889536" cy="1323439"/>
          </a:xfrm>
          <a:prstGeom prst="rect">
            <a:avLst/>
          </a:prstGeom>
          <a:noFill/>
        </p:spPr>
        <p:txBody>
          <a:bodyPr wrap="square" rtlCol="0">
            <a:spAutoFit/>
          </a:bodyPr>
          <a:lstStyle/>
          <a:p>
            <a:r>
              <a:rPr lang="en-US" sz="4000" i="1" dirty="0">
                <a:solidFill>
                  <a:srgbClr val="426DA9"/>
                </a:solidFill>
              </a:rPr>
              <a:t>Did you go below $0 at ANY time? You are hit with OVERDRAFT fee</a:t>
            </a:r>
          </a:p>
        </p:txBody>
      </p:sp>
      <p:sp>
        <p:nvSpPr>
          <p:cNvPr id="14" name="TextBox 13"/>
          <p:cNvSpPr txBox="1"/>
          <p:nvPr/>
        </p:nvSpPr>
        <p:spPr>
          <a:xfrm>
            <a:off x="63167" y="2810477"/>
            <a:ext cx="4366330" cy="707886"/>
          </a:xfrm>
          <a:prstGeom prst="rect">
            <a:avLst/>
          </a:prstGeom>
          <a:noFill/>
        </p:spPr>
        <p:txBody>
          <a:bodyPr wrap="square" rtlCol="0">
            <a:spAutoFit/>
          </a:bodyPr>
          <a:lstStyle/>
          <a:p>
            <a:r>
              <a:rPr lang="en-US" sz="4000" b="1" u="sng" dirty="0">
                <a:solidFill>
                  <a:srgbClr val="426DA9"/>
                </a:solidFill>
              </a:rPr>
              <a:t>Consequences:</a:t>
            </a:r>
          </a:p>
        </p:txBody>
      </p:sp>
      <p:sp>
        <p:nvSpPr>
          <p:cNvPr id="15" name="TextBox 14"/>
          <p:cNvSpPr txBox="1"/>
          <p:nvPr/>
        </p:nvSpPr>
        <p:spPr>
          <a:xfrm>
            <a:off x="64953" y="3548688"/>
            <a:ext cx="5837083" cy="707886"/>
          </a:xfrm>
          <a:prstGeom prst="rect">
            <a:avLst/>
          </a:prstGeom>
          <a:noFill/>
        </p:spPr>
        <p:txBody>
          <a:bodyPr wrap="square" rtlCol="0">
            <a:spAutoFit/>
          </a:bodyPr>
          <a:lstStyle/>
          <a:p>
            <a:pPr algn="ctr"/>
            <a:r>
              <a:rPr lang="en-US" sz="4000" i="1" dirty="0">
                <a:solidFill>
                  <a:srgbClr val="426DA9"/>
                </a:solidFill>
              </a:rPr>
              <a:t>EVERYONE who Has</a:t>
            </a:r>
          </a:p>
        </p:txBody>
      </p:sp>
      <p:sp>
        <p:nvSpPr>
          <p:cNvPr id="17" name="TextBox 16"/>
          <p:cNvSpPr txBox="1"/>
          <p:nvPr/>
        </p:nvSpPr>
        <p:spPr>
          <a:xfrm>
            <a:off x="62976" y="4413611"/>
            <a:ext cx="5837083" cy="707886"/>
          </a:xfrm>
          <a:prstGeom prst="rect">
            <a:avLst/>
          </a:prstGeom>
          <a:noFill/>
        </p:spPr>
        <p:txBody>
          <a:bodyPr wrap="square" rtlCol="0">
            <a:spAutoFit/>
          </a:bodyPr>
          <a:lstStyle/>
          <a:p>
            <a:pPr algn="ctr"/>
            <a:r>
              <a:rPr lang="en-US" sz="4000" b="1" i="1" dirty="0">
                <a:solidFill>
                  <a:srgbClr val="4698CB"/>
                </a:solidFill>
              </a:rPr>
              <a:t>-$50</a:t>
            </a:r>
          </a:p>
        </p:txBody>
      </p:sp>
      <p:pic>
        <p:nvPicPr>
          <p:cNvPr id="3" name="Picture 2"/>
          <p:cNvPicPr>
            <a:picLocks noChangeAspect="1"/>
          </p:cNvPicPr>
          <p:nvPr/>
        </p:nvPicPr>
        <p:blipFill>
          <a:blip r:embed="rId3"/>
          <a:stretch>
            <a:fillRect/>
          </a:stretch>
        </p:blipFill>
        <p:spPr>
          <a:xfrm>
            <a:off x="139145" y="5235502"/>
            <a:ext cx="5803946" cy="434357"/>
          </a:xfrm>
          <a:prstGeom prst="rect">
            <a:avLst/>
          </a:prstGeom>
        </p:spPr>
      </p:pic>
      <p:sp>
        <p:nvSpPr>
          <p:cNvPr id="24" name="TextBox 23"/>
          <p:cNvSpPr txBox="1"/>
          <p:nvPr/>
        </p:nvSpPr>
        <p:spPr>
          <a:xfrm>
            <a:off x="2595901" y="5219156"/>
            <a:ext cx="663964"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$50</a:t>
            </a:r>
          </a:p>
        </p:txBody>
      </p:sp>
      <p:cxnSp>
        <p:nvCxnSpPr>
          <p:cNvPr id="25" name="Straight Arrow Connector 24"/>
          <p:cNvCxnSpPr/>
          <p:nvPr/>
        </p:nvCxnSpPr>
        <p:spPr>
          <a:xfrm flipH="1">
            <a:off x="2934332" y="5015271"/>
            <a:ext cx="86526" cy="332937"/>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
        <p:nvSpPr>
          <p:cNvPr id="26" name="TextBox 25"/>
          <p:cNvSpPr txBox="1"/>
          <p:nvPr/>
        </p:nvSpPr>
        <p:spPr>
          <a:xfrm>
            <a:off x="4815582" y="5210193"/>
            <a:ext cx="352982" cy="523220"/>
          </a:xfrm>
          <a:prstGeom prst="rect">
            <a:avLst/>
          </a:prstGeom>
          <a:noFill/>
        </p:spPr>
        <p:txBody>
          <a:bodyPr wrap="none" rtlCol="0">
            <a:spAutoFit/>
          </a:bodyPr>
          <a:lstStyle/>
          <a:p>
            <a:r>
              <a:rPr lang="en-US" sz="2800" b="1" dirty="0">
                <a:solidFill>
                  <a:srgbClr val="101820"/>
                </a:solidFill>
                <a:latin typeface="Brush Script MT" panose="03060802040406070304" pitchFamily="66" charset="0"/>
              </a:rPr>
              <a:t>$</a:t>
            </a:r>
          </a:p>
        </p:txBody>
      </p:sp>
      <p:cxnSp>
        <p:nvCxnSpPr>
          <p:cNvPr id="27" name="Straight Arrow Connector 26"/>
          <p:cNvCxnSpPr/>
          <p:nvPr/>
        </p:nvCxnSpPr>
        <p:spPr>
          <a:xfrm>
            <a:off x="3350808" y="5455085"/>
            <a:ext cx="1436196" cy="0"/>
          </a:xfrm>
          <a:prstGeom prst="straightConnector1">
            <a:avLst/>
          </a:prstGeom>
          <a:ln w="57150">
            <a:solidFill>
              <a:srgbClr val="E0457B"/>
            </a:solidFill>
            <a:tailEnd type="triangle"/>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913686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up)">
                                      <p:cBhvr>
                                        <p:cTn id="16" dur="1000"/>
                                        <p:tgtEl>
                                          <p:spTgt spid="25"/>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left)">
                                      <p:cBhvr>
                                        <p:cTn id="24" dur="1000"/>
                                        <p:tgtEl>
                                          <p:spTgt spid="27"/>
                                        </p:tgtEl>
                                      </p:cBhvr>
                                    </p:animEffect>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P spid="24" grpId="0"/>
      <p:bldP spid="2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pPr algn="ctr"/>
            <a:r>
              <a:rPr lang="en-US" sz="6000" b="1" u="sng" dirty="0">
                <a:solidFill>
                  <a:srgbClr val="101820"/>
                </a:solidFill>
                <a:latin typeface="Helvetica-Normal" pitchFamily="2" charset="0"/>
              </a:rPr>
              <a:t>My Life My Choices</a:t>
            </a:r>
          </a:p>
        </p:txBody>
      </p:sp>
      <p:sp>
        <p:nvSpPr>
          <p:cNvPr id="11" name="TextBox 10"/>
          <p:cNvSpPr txBox="1"/>
          <p:nvPr/>
        </p:nvSpPr>
        <p:spPr>
          <a:xfrm>
            <a:off x="355599" y="1079500"/>
            <a:ext cx="7826499" cy="5078313"/>
          </a:xfrm>
          <a:prstGeom prst="rect">
            <a:avLst/>
          </a:prstGeom>
          <a:noFill/>
        </p:spPr>
        <p:txBody>
          <a:bodyPr wrap="square" rtlCol="0">
            <a:spAutoFit/>
          </a:bodyPr>
          <a:lstStyle/>
          <a:p>
            <a:pPr marL="747713" indent="-747713">
              <a:buFont typeface="Wingdings" panose="05000000000000000000" pitchFamily="2" charset="2"/>
              <a:buChar char="q"/>
            </a:pPr>
            <a:r>
              <a:rPr lang="en-US" sz="5400" dirty="0">
                <a:solidFill>
                  <a:srgbClr val="426DA9"/>
                </a:solidFill>
              </a:rPr>
              <a:t>Above $1,000?</a:t>
            </a:r>
          </a:p>
          <a:p>
            <a:pPr marL="747713" indent="-747713">
              <a:buFont typeface="Wingdings" panose="05000000000000000000" pitchFamily="2" charset="2"/>
              <a:buChar char="q"/>
            </a:pPr>
            <a:r>
              <a:rPr lang="en-US" sz="5400" dirty="0">
                <a:solidFill>
                  <a:srgbClr val="426DA9"/>
                </a:solidFill>
              </a:rPr>
              <a:t>Most surprising?</a:t>
            </a:r>
          </a:p>
          <a:p>
            <a:pPr marL="747713" indent="-747713">
              <a:buFont typeface="Wingdings" panose="05000000000000000000" pitchFamily="2" charset="2"/>
              <a:buChar char="q"/>
            </a:pPr>
            <a:r>
              <a:rPr lang="en-US" sz="5400" dirty="0">
                <a:solidFill>
                  <a:srgbClr val="426DA9"/>
                </a:solidFill>
              </a:rPr>
              <a:t>Most painful?</a:t>
            </a:r>
          </a:p>
          <a:p>
            <a:pPr marL="747713" indent="-747713">
              <a:buFont typeface="Wingdings" panose="05000000000000000000" pitchFamily="2" charset="2"/>
              <a:buChar char="q"/>
            </a:pPr>
            <a:r>
              <a:rPr lang="en-US" sz="5400" dirty="0">
                <a:solidFill>
                  <a:srgbClr val="426DA9"/>
                </a:solidFill>
              </a:rPr>
              <a:t>What would you do </a:t>
            </a:r>
            <a:r>
              <a:rPr lang="en-US" sz="5400" b="1" dirty="0">
                <a:solidFill>
                  <a:srgbClr val="426DA9"/>
                </a:solidFill>
              </a:rPr>
              <a:t>DIFFERENTLY</a:t>
            </a:r>
            <a:r>
              <a:rPr lang="en-US" sz="5400" dirty="0">
                <a:solidFill>
                  <a:srgbClr val="426DA9"/>
                </a:solidFill>
              </a:rPr>
              <a:t> in real life?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08072" y="1079500"/>
            <a:ext cx="2954655" cy="5029200"/>
          </a:xfrm>
          <a:prstGeom prst="rect">
            <a:avLst/>
          </a:prstGeom>
        </p:spPr>
      </p:pic>
    </p:spTree>
    <p:extLst>
      <p:ext uri="{BB962C8B-B14F-4D97-AF65-F5344CB8AC3E}">
        <p14:creationId xmlns:p14="http://schemas.microsoft.com/office/powerpoint/2010/main" val="1935887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iterate type="lt">
                                    <p:tmPct val="5000"/>
                                  </p:iterate>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iterate type="lt">
                                    <p:tmPct val="5000"/>
                                  </p:iterate>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fade">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iterate type="lt">
                                    <p:tmPct val="5000"/>
                                  </p:iterate>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fade">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iterate type="lt">
                                    <p:tmPct val="5000"/>
                                  </p:iterate>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fade">
                                      <p:cBhvr>
                                        <p:cTn id="27"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006600" y="215900"/>
            <a:ext cx="8178800" cy="1015663"/>
          </a:xfrm>
          <a:prstGeom prst="rect">
            <a:avLst/>
          </a:prstGeom>
          <a:noFill/>
        </p:spPr>
        <p:txBody>
          <a:bodyPr wrap="square" rtlCol="0">
            <a:spAutoFit/>
          </a:bodyPr>
          <a:lstStyle/>
          <a:p>
            <a:pPr algn="ctr"/>
            <a:r>
              <a:rPr lang="en-US" sz="6000" b="1" u="sng" dirty="0">
                <a:solidFill>
                  <a:srgbClr val="101820"/>
                </a:solidFill>
                <a:latin typeface="Helvetica-Normal" pitchFamily="2" charset="0"/>
              </a:rPr>
              <a:t>My Life My Choices</a:t>
            </a:r>
          </a:p>
        </p:txBody>
      </p:sp>
      <p:sp>
        <p:nvSpPr>
          <p:cNvPr id="11" name="TextBox 10"/>
          <p:cNvSpPr txBox="1"/>
          <p:nvPr/>
        </p:nvSpPr>
        <p:spPr>
          <a:xfrm>
            <a:off x="355599" y="1103250"/>
            <a:ext cx="11448473" cy="523220"/>
          </a:xfrm>
          <a:prstGeom prst="rect">
            <a:avLst/>
          </a:prstGeom>
          <a:noFill/>
        </p:spPr>
        <p:txBody>
          <a:bodyPr wrap="square" rtlCol="0">
            <a:spAutoFit/>
          </a:bodyPr>
          <a:lstStyle/>
          <a:p>
            <a:pPr algn="ctr"/>
            <a:r>
              <a:rPr lang="en-US" sz="2800" dirty="0">
                <a:solidFill>
                  <a:srgbClr val="426DA9"/>
                </a:solidFill>
              </a:rPr>
              <a:t>Thank you for your participation!</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5667" y="1578610"/>
            <a:ext cx="10080666" cy="4315784"/>
          </a:xfrm>
          <a:prstGeom prst="rect">
            <a:avLst/>
          </a:prstGeom>
          <a:effectLst>
            <a:softEdge rad="127000"/>
          </a:effectLst>
        </p:spPr>
      </p:pic>
    </p:spTree>
    <p:extLst>
      <p:ext uri="{BB962C8B-B14F-4D97-AF65-F5344CB8AC3E}">
        <p14:creationId xmlns:p14="http://schemas.microsoft.com/office/powerpoint/2010/main" val="3164073044"/>
      </p:ext>
    </p:extLst>
  </p:cSld>
  <p:clrMapOvr>
    <a:masterClrMapping/>
  </p:clrMapOvr>
</p:sld>
</file>

<file path=ppt/theme/theme1.xml><?xml version="1.0" encoding="utf-8"?>
<a:theme xmlns:a="http://schemas.openxmlformats.org/drawingml/2006/main" name="Office Theme">
  <a:themeElements>
    <a:clrScheme name="Money Fit V1">
      <a:dk1>
        <a:srgbClr val="646464"/>
      </a:dk1>
      <a:lt1>
        <a:sysClr val="window" lastClr="FFFFFF"/>
      </a:lt1>
      <a:dk2>
        <a:srgbClr val="426DA9"/>
      </a:dk2>
      <a:lt2>
        <a:srgbClr val="E4E7EB"/>
      </a:lt2>
      <a:accent1>
        <a:srgbClr val="4698CB"/>
      </a:accent1>
      <a:accent2>
        <a:srgbClr val="E0457B"/>
      </a:accent2>
      <a:accent3>
        <a:srgbClr val="E4E7EB"/>
      </a:accent3>
      <a:accent4>
        <a:srgbClr val="426DA9"/>
      </a:accent4>
      <a:accent5>
        <a:srgbClr val="5EACD3"/>
      </a:accent5>
      <a:accent6>
        <a:srgbClr val="5081B2"/>
      </a:accent6>
      <a:hlink>
        <a:srgbClr val="0563C1"/>
      </a:hlink>
      <a:folHlink>
        <a:srgbClr val="E0457B"/>
      </a:folHlink>
    </a:clrScheme>
    <a:fontScheme name="Money Fit Fonts">
      <a:majorFont>
        <a:latin typeface="Proxima Nova Extrabold"/>
        <a:ea typeface=""/>
        <a:cs typeface=""/>
      </a:majorFont>
      <a:minorFont>
        <a:latin typeface="Proxima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F18710E0CE3CF44ACBA482997DEC57F" ma:contentTypeVersion="13" ma:contentTypeDescription="Create a new document." ma:contentTypeScope="" ma:versionID="c3aced88d0f2e67dd9ea3d1ce264fbe2">
  <xsd:schema xmlns:xsd="http://www.w3.org/2001/XMLSchema" xmlns:xs="http://www.w3.org/2001/XMLSchema" xmlns:p="http://schemas.microsoft.com/office/2006/metadata/properties" xmlns:ns3="c6c713cf-7a7a-47cc-8aac-cbc560c46fa8" xmlns:ns4="654161c8-0bf8-463c-9160-5bca15cddec4" targetNamespace="http://schemas.microsoft.com/office/2006/metadata/properties" ma:root="true" ma:fieldsID="45b898272e2a4582ef74822a838d5408" ns3:_="" ns4:_="">
    <xsd:import namespace="c6c713cf-7a7a-47cc-8aac-cbc560c46fa8"/>
    <xsd:import namespace="654161c8-0bf8-463c-9160-5bca15cdde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c713cf-7a7a-47cc-8aac-cbc560c46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54161c8-0bf8-463c-9160-5bca15cddec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028B5A2-955B-48FD-B5BF-907E4B436E98}">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69971FA9-584D-4F9E-A4C4-85789CC294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6c713cf-7a7a-47cc-8aac-cbc560c46fa8"/>
    <ds:schemaRef ds:uri="654161c8-0bf8-463c-9160-5bca15cdde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58C3561-04BE-4332-B566-68CFFD2A6A3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157</TotalTime>
  <Words>3418</Words>
  <Application>Microsoft Office PowerPoint</Application>
  <PresentationFormat>Widescreen</PresentationFormat>
  <Paragraphs>553</Paragraphs>
  <Slides>35</Slides>
  <Notes>35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Brush Script MT</vt:lpstr>
      <vt:lpstr>Calibri</vt:lpstr>
      <vt:lpstr>Helvetica-Normal</vt:lpstr>
      <vt:lpstr>Proxima Nova</vt:lpstr>
      <vt:lpstr>Proxima Nova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Payton Macdonald</dc:creator>
  <cp:lastModifiedBy>Todd Christensen</cp:lastModifiedBy>
  <cp:revision>5</cp:revision>
  <dcterms:created xsi:type="dcterms:W3CDTF">2019-10-04T14:16:44Z</dcterms:created>
  <dcterms:modified xsi:type="dcterms:W3CDTF">2021-04-15T16:01:36Z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0x0101006F18710E0CE3CF44ACBA482997DEC57F</vt:lpwstr>
  </property>
</Properties>
</file>